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sldIdLst>
    <p:sldId id="1018" r:id="rId3"/>
    <p:sldId id="932" r:id="rId4"/>
    <p:sldId id="1131" r:id="rId5"/>
    <p:sldId id="942" r:id="rId6"/>
    <p:sldId id="949" r:id="rId7"/>
    <p:sldId id="1132" r:id="rId8"/>
    <p:sldId id="984" r:id="rId9"/>
    <p:sldId id="915" r:id="rId10"/>
    <p:sldId id="93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g"/><Relationship Id="rId1" Type="http://schemas.openxmlformats.org/officeDocument/2006/relationships/slideMaster" Target="../slideMasters/slideMaster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Master" Target="../slideMasters/slideMaster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Master" Target="../slideMasters/slideMaster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A443-3F01-4087-A21B-73A7813CF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EDA49C-6218-4100-8B82-33C458BDEF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D53CE2-88EE-496A-8D39-A813D2415884}"/>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5" name="Footer Placeholder 4">
            <a:extLst>
              <a:ext uri="{FF2B5EF4-FFF2-40B4-BE49-F238E27FC236}">
                <a16:creationId xmlns:a16="http://schemas.microsoft.com/office/drawing/2014/main" id="{403D65C0-D4A1-4D16-9EF2-CB6D8EB9A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72776-80C3-45D8-8A3C-F6F046613D93}"/>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4133830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8621-98E8-40D5-8A04-2EA4BF9CED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AD970B-3B9E-4E90-81F7-BE2CCB96A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629CE-B138-4A9E-878C-28C1884BA99E}"/>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5" name="Footer Placeholder 4">
            <a:extLst>
              <a:ext uri="{FF2B5EF4-FFF2-40B4-BE49-F238E27FC236}">
                <a16:creationId xmlns:a16="http://schemas.microsoft.com/office/drawing/2014/main" id="{35DAC61C-0D2A-4C81-8324-6303C9B1F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6C2D9-3CDD-434E-BD39-F19DA7EFF63F}"/>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35468752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tement 1.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40" y="2481268"/>
            <a:ext cx="11477345" cy="1856873"/>
          </a:xfrm>
        </p:spPr>
        <p:txBody>
          <a:bodyPr wrap="square">
            <a:spAutoFit/>
          </a:bodyPr>
          <a:lstStyle>
            <a:lvl1pPr algn="l">
              <a:defRPr sz="2799"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6" name="Footer Placeholder 1"/>
          <p:cNvSpPr>
            <a:spLocks noGrp="1"/>
          </p:cNvSpPr>
          <p:nvPr>
            <p:ph type="ftr" sz="quarter" idx="34"/>
          </p:nvPr>
        </p:nvSpPr>
        <p:spPr>
          <a:xfrm>
            <a:off x="7391584" y="6537399"/>
            <a:ext cx="4141956" cy="161962"/>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2877380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0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709" y="1287578"/>
            <a:ext cx="5474566" cy="1731199"/>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799"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709" y="3276929"/>
            <a:ext cx="4037605" cy="664643"/>
          </a:xfrm>
        </p:spPr>
        <p:txBody>
          <a:bodyPr wrap="square">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14925848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1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709" y="1287578"/>
            <a:ext cx="5474566" cy="1731199"/>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799"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709" y="3276929"/>
            <a:ext cx="4037605" cy="664643"/>
          </a:xfrm>
        </p:spPr>
        <p:txBody>
          <a:bodyPr wrap="square">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38431597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2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709" y="1287578"/>
            <a:ext cx="5474566" cy="1731199"/>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799"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709" y="3276929"/>
            <a:ext cx="4037605" cy="664643"/>
          </a:xfrm>
        </p:spPr>
        <p:txBody>
          <a:bodyPr wrap="square">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2356507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3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709" y="1287578"/>
            <a:ext cx="5474566" cy="1731199"/>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799"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709" y="3276929"/>
            <a:ext cx="4037605" cy="664643"/>
          </a:xfrm>
        </p:spPr>
        <p:txBody>
          <a:bodyPr wrap="square">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7010080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1.1">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7289"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D829198-6736-E442-BFA2-66C486E2BE1F}"/>
              </a:ext>
            </a:extLst>
          </p:cNvPr>
          <p:cNvSpPr>
            <a:spLocks noGrp="1"/>
          </p:cNvSpPr>
          <p:nvPr>
            <p:ph type="title" hasCustomPrompt="1"/>
          </p:nvPr>
        </p:nvSpPr>
        <p:spPr>
          <a:xfrm>
            <a:off x="877289" y="2272934"/>
            <a:ext cx="10430983" cy="1969314"/>
          </a:xfrm>
        </p:spPr>
        <p:txBody>
          <a:bodyPr vert="horz" wrap="square" lIns="0" tIns="0" rIns="0" bIns="0" rtlCol="0" anchor="t">
            <a:spAutoFit/>
          </a:bodyPr>
          <a:lstStyle>
            <a:lvl1pPr>
              <a:defRPr lang="en-US" sz="3999" b="0" i="0">
                <a:ea typeface="Roboto" panose="02000000000000000000" pitchFamily="2" charset="0"/>
              </a:defRPr>
            </a:lvl1pPr>
          </a:lstStyle>
          <a:p>
            <a:pPr marL="0" marR="0" lvl="0" indent="0" defTabSz="914217"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40153075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1.2">
    <p:bg>
      <p:bgPr>
        <a:solidFill>
          <a:srgbClr val="FFFD38"/>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7289"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74E01FCD-7038-064E-A479-7F82CBF2494A}"/>
              </a:ext>
            </a:extLst>
          </p:cNvPr>
          <p:cNvSpPr>
            <a:spLocks noGrp="1"/>
          </p:cNvSpPr>
          <p:nvPr>
            <p:ph type="title" hasCustomPrompt="1"/>
          </p:nvPr>
        </p:nvSpPr>
        <p:spPr>
          <a:xfrm>
            <a:off x="877289" y="2272934"/>
            <a:ext cx="10430983" cy="1969314"/>
          </a:xfrm>
        </p:spPr>
        <p:txBody>
          <a:bodyPr vert="horz" wrap="square" lIns="0" tIns="0" rIns="0" bIns="0" rtlCol="0" anchor="t">
            <a:spAutoFit/>
          </a:bodyPr>
          <a:lstStyle>
            <a:lvl1pPr>
              <a:defRPr lang="en-US" sz="3999" b="0" i="0">
                <a:ea typeface="Roboto" panose="02000000000000000000" pitchFamily="2" charset="0"/>
              </a:defRPr>
            </a:lvl1pPr>
          </a:lstStyle>
          <a:p>
            <a:pPr marL="0" marR="0" lvl="0" indent="0" defTabSz="914217"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4901212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1.3">
    <p:bg>
      <p:bgPr>
        <a:solidFill>
          <a:schemeClr val="accent2"/>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7289"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F8353FC-1566-9146-981A-C0E543AFC3B1}"/>
              </a:ext>
            </a:extLst>
          </p:cNvPr>
          <p:cNvSpPr>
            <a:spLocks noGrp="1"/>
          </p:cNvSpPr>
          <p:nvPr>
            <p:ph type="title" hasCustomPrompt="1"/>
          </p:nvPr>
        </p:nvSpPr>
        <p:spPr>
          <a:xfrm>
            <a:off x="877289" y="2272934"/>
            <a:ext cx="10430983" cy="1969314"/>
          </a:xfrm>
        </p:spPr>
        <p:txBody>
          <a:bodyPr vert="horz" wrap="square" lIns="0" tIns="0" rIns="0" bIns="0" rtlCol="0" anchor="t">
            <a:spAutoFit/>
          </a:bodyPr>
          <a:lstStyle>
            <a:lvl1pPr>
              <a:defRPr lang="en-US" sz="3999" b="0" i="0">
                <a:ea typeface="Roboto" panose="02000000000000000000" pitchFamily="2" charset="0"/>
              </a:defRPr>
            </a:lvl1pPr>
          </a:lstStyle>
          <a:p>
            <a:pPr marL="0" marR="0" lvl="0" indent="0" defTabSz="914217"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29852058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1.4">
    <p:bg>
      <p:bgPr>
        <a:solidFill>
          <a:schemeClr val="accent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7289"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8" name="Title 3">
            <a:extLst>
              <a:ext uri="{FF2B5EF4-FFF2-40B4-BE49-F238E27FC236}">
                <a16:creationId xmlns:a16="http://schemas.microsoft.com/office/drawing/2014/main" id="{DAA8B3FE-8803-E444-8B88-7DE2A2415821}"/>
              </a:ext>
            </a:extLst>
          </p:cNvPr>
          <p:cNvSpPr>
            <a:spLocks noGrp="1"/>
          </p:cNvSpPr>
          <p:nvPr>
            <p:ph type="title" hasCustomPrompt="1"/>
          </p:nvPr>
        </p:nvSpPr>
        <p:spPr>
          <a:xfrm>
            <a:off x="877289" y="2272934"/>
            <a:ext cx="10430983" cy="1969314"/>
          </a:xfrm>
        </p:spPr>
        <p:txBody>
          <a:bodyPr vert="horz" wrap="square" lIns="0" tIns="0" rIns="0" bIns="0" rtlCol="0" anchor="t">
            <a:spAutoFit/>
          </a:bodyPr>
          <a:lstStyle>
            <a:lvl1pPr>
              <a:defRPr lang="en-US" sz="3999" b="0" i="0">
                <a:ea typeface="Roboto" panose="02000000000000000000" pitchFamily="2" charset="0"/>
              </a:defRPr>
            </a:lvl1pPr>
          </a:lstStyle>
          <a:p>
            <a:pPr marL="0" marR="0" lvl="0" indent="0" defTabSz="914217"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11187358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1.5">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1383924" y="1618900"/>
            <a:ext cx="3823156" cy="915423"/>
          </a:xfrm>
        </p:spPr>
        <p:txBody>
          <a:bodyPr wrap="square" anchor="t">
            <a:spAutoFit/>
          </a:bodyPr>
          <a:lstStyle>
            <a:lvl1pPr marL="0" marR="0" indent="0" algn="r" defTabSz="914217" rtl="0" eaLnBrk="1" fontAlgn="base" latinLnBrk="0" hangingPunct="1">
              <a:lnSpc>
                <a:spcPct val="70000"/>
              </a:lnSpc>
              <a:spcBef>
                <a:spcPts val="0"/>
              </a:spcBef>
              <a:spcAft>
                <a:spcPct val="0"/>
              </a:spcAft>
              <a:buClrTx/>
              <a:buSzTx/>
              <a:buFont typeface="Arial" pitchFamily="34" charset="0"/>
              <a:buNone/>
              <a:tabLst/>
              <a:defRPr sz="2799" b="1" i="0" cap="all" baseline="0">
                <a:solidFill>
                  <a:schemeClr val="tx1"/>
                </a:solidFill>
                <a:latin typeface="Graphik" panose="020B0503030202060203" pitchFamily="34" charset="77"/>
                <a:cs typeface="Graphik" panose="020B0503030202060203" pitchFamily="34" charset="77"/>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THIS CONTENT CAN TEE UP A QUOTE OR PROVIDE CONTEXT</a:t>
            </a:r>
          </a:p>
        </p:txBody>
      </p:sp>
      <p:sp>
        <p:nvSpPr>
          <p:cNvPr id="2" name="Footer Placeholder 1"/>
          <p:cNvSpPr>
            <a:spLocks noGrp="1"/>
          </p:cNvSpPr>
          <p:nvPr>
            <p:ph type="ftr" sz="quarter" idx="36"/>
          </p:nvPr>
        </p:nvSpPr>
        <p:spPr/>
        <p:txBody>
          <a:bodyPr/>
          <a:lstStyle/>
          <a:p>
            <a:r>
              <a:rPr lang="en-US" dirty="0"/>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1" name="Text Placeholder 5">
            <a:extLst>
              <a:ext uri="{FF2B5EF4-FFF2-40B4-BE49-F238E27FC236}">
                <a16:creationId xmlns:a16="http://schemas.microsoft.com/office/drawing/2014/main" id="{F046CC2E-2457-E44F-A954-34A3F7FEAC73}"/>
              </a:ext>
            </a:extLst>
          </p:cNvPr>
          <p:cNvSpPr>
            <a:spLocks noGrp="1"/>
          </p:cNvSpPr>
          <p:nvPr>
            <p:ph type="body" sz="quarter" idx="38" hasCustomPrompt="1"/>
          </p:nvPr>
        </p:nvSpPr>
        <p:spPr>
          <a:xfrm>
            <a:off x="5530765" y="5388080"/>
            <a:ext cx="3823156" cy="156161"/>
          </a:xfrm>
        </p:spPr>
        <p:txBody>
          <a:bodyPr wrap="square" anchor="t">
            <a:spAutoFit/>
          </a:bodyPr>
          <a:lstStyle>
            <a:lvl1pPr marL="0" marR="0" indent="0" algn="l" defTabSz="914217" rtl="0" eaLnBrk="1" fontAlgn="base" latinLnBrk="0" hangingPunct="1">
              <a:lnSpc>
                <a:spcPct val="70000"/>
              </a:lnSpc>
              <a:spcBef>
                <a:spcPts val="0"/>
              </a:spcBef>
              <a:spcAft>
                <a:spcPct val="0"/>
              </a:spcAft>
              <a:buClrTx/>
              <a:buSzTx/>
              <a:buFont typeface="Arial" pitchFamily="34" charset="0"/>
              <a:buNone/>
              <a:tabLst/>
              <a:defRPr sz="1400" b="1" i="0" cap="all" baseline="0">
                <a:solidFill>
                  <a:schemeClr val="tx1"/>
                </a:solidFill>
                <a:latin typeface="Graphik" panose="020B0503030202060203" pitchFamily="34" charset="77"/>
                <a:cs typeface="Graphik" panose="020B0503030202060203" pitchFamily="34" charset="77"/>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 QUOTE ATTRIBUTION</a:t>
            </a:r>
          </a:p>
        </p:txBody>
      </p:sp>
      <p:cxnSp>
        <p:nvCxnSpPr>
          <p:cNvPr id="5" name="Straight Connector 4">
            <a:extLst>
              <a:ext uri="{FF2B5EF4-FFF2-40B4-BE49-F238E27FC236}">
                <a16:creationId xmlns:a16="http://schemas.microsoft.com/office/drawing/2014/main" id="{08ACA6EA-CE92-8441-A0B2-3799A12337F9}"/>
              </a:ext>
            </a:extLst>
          </p:cNvPr>
          <p:cNvCxnSpPr/>
          <p:nvPr userDrawn="1"/>
        </p:nvCxnSpPr>
        <p:spPr>
          <a:xfrm>
            <a:off x="5361885" y="1618899"/>
            <a:ext cx="0" cy="3618614"/>
          </a:xfrm>
          <a:prstGeom prst="line">
            <a:avLst/>
          </a:prstGeom>
          <a:ln w="57150" cmpd="sng">
            <a:solidFill>
              <a:schemeClr val="tx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3">
            <a:extLst>
              <a:ext uri="{FF2B5EF4-FFF2-40B4-BE49-F238E27FC236}">
                <a16:creationId xmlns:a16="http://schemas.microsoft.com/office/drawing/2014/main" id="{0CC275B2-D33C-9C44-B37F-5F09CDA514FA}"/>
              </a:ext>
            </a:extLst>
          </p:cNvPr>
          <p:cNvSpPr>
            <a:spLocks noGrp="1"/>
          </p:cNvSpPr>
          <p:nvPr>
            <p:ph type="title" hasCustomPrompt="1"/>
          </p:nvPr>
        </p:nvSpPr>
        <p:spPr>
          <a:xfrm>
            <a:off x="5530765" y="1618899"/>
            <a:ext cx="5293863" cy="3618614"/>
          </a:xfrm>
        </p:spPr>
        <p:txBody>
          <a:bodyPr vert="horz" wrap="square" lIns="0" tIns="0" rIns="0" bIns="0" rtlCol="0" anchor="t">
            <a:spAutoFit/>
          </a:bodyPr>
          <a:lstStyle>
            <a:lvl1pPr>
              <a:defRPr lang="en-US" sz="4799" b="0" i="0" spc="-150" dirty="0">
                <a:ea typeface="Roboto" panose="02000000000000000000" pitchFamily="2" charset="0"/>
              </a:defRPr>
            </a:lvl1pPr>
          </a:lstStyle>
          <a:p>
            <a:pPr marL="0" marR="0" lvl="0" indent="0" defTabSz="914217" latinLnBrk="0">
              <a:lnSpc>
                <a:spcPct val="70000"/>
              </a:lnSpc>
              <a:spcBef>
                <a:spcPts val="800"/>
              </a:spcBef>
              <a:buClrTx/>
              <a:buSzTx/>
              <a:buFont typeface="Arial" pitchFamily="34" charset="0"/>
              <a:buNone/>
              <a:tabLst/>
            </a:pPr>
            <a:r>
              <a:rPr lang="en-US" dirty="0"/>
              <a:t>“THIS IS A BRIEF BUT IMPACTFUL QUOTE THAT CAN ALSO INCLUDE COLOR TO MAKE YOUR POINT.”</a:t>
            </a:r>
          </a:p>
        </p:txBody>
      </p:sp>
    </p:spTree>
    <p:extLst>
      <p:ext uri="{BB962C8B-B14F-4D97-AF65-F5344CB8AC3E}">
        <p14:creationId xmlns:p14="http://schemas.microsoft.com/office/powerpoint/2010/main" val="2438329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0193B-D0E4-4468-BE04-6B6714BD0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AFCB8D-D5C2-409B-B0A6-C40737ECE4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C896A-1FCA-475E-A6A8-03482481D77B}"/>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5" name="Footer Placeholder 4">
            <a:extLst>
              <a:ext uri="{FF2B5EF4-FFF2-40B4-BE49-F238E27FC236}">
                <a16:creationId xmlns:a16="http://schemas.microsoft.com/office/drawing/2014/main" id="{F93AEB58-B5D9-4C87-B885-60F1B184B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457B7-BAE0-4A53-8280-0358E262034F}"/>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3269216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ient Story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9" name="Text Placeholder 2">
            <a:extLst>
              <a:ext uri="{FF2B5EF4-FFF2-40B4-BE49-F238E27FC236}">
                <a16:creationId xmlns:a16="http://schemas.microsoft.com/office/drawing/2014/main" id="{8694AA01-C325-4343-8CE7-E191EE1AF2F9}"/>
              </a:ext>
            </a:extLst>
          </p:cNvPr>
          <p:cNvSpPr>
            <a:spLocks noGrp="1"/>
          </p:cNvSpPr>
          <p:nvPr>
            <p:ph type="body" sz="quarter" idx="17" hasCustomPrompt="1"/>
          </p:nvPr>
        </p:nvSpPr>
        <p:spPr>
          <a:xfrm>
            <a:off x="443086" y="970136"/>
            <a:ext cx="4993050" cy="309582"/>
          </a:xfrm>
        </p:spPr>
        <p:txBody>
          <a:bodyPr vert="horz" lIns="0" tIns="0" rIns="0" bIns="0" rtlCol="0" anchor="b">
            <a:noAutofit/>
          </a:bodyPr>
          <a:lstStyle>
            <a:lvl1pPr>
              <a:lnSpc>
                <a:spcPct val="80000"/>
              </a:lnSpc>
              <a:spcBef>
                <a:spcPts val="0"/>
              </a:spcBef>
              <a:defRPr lang="en-US" sz="1600" b="1" i="0" cap="all" baseline="0" dirty="0">
                <a:solidFill>
                  <a:schemeClr val="accent1"/>
                </a:solidFill>
                <a:latin typeface="Graphik" panose="020B0503030202060203" pitchFamily="34" charset="77"/>
              </a:defRPr>
            </a:lvl1pPr>
          </a:lstStyle>
          <a:p>
            <a:r>
              <a:rPr lang="en-AU" dirty="0"/>
              <a:t>Insert client name </a:t>
            </a:r>
            <a:br>
              <a:rPr lang="en-AU" dirty="0"/>
            </a:br>
            <a:r>
              <a:rPr lang="en-AU" dirty="0"/>
              <a:t>or description</a:t>
            </a:r>
            <a:endParaRPr lang="en-GB" dirty="0"/>
          </a:p>
        </p:txBody>
      </p:sp>
      <p:sp>
        <p:nvSpPr>
          <p:cNvPr id="10" name="Text Placeholder 2">
            <a:extLst>
              <a:ext uri="{FF2B5EF4-FFF2-40B4-BE49-F238E27FC236}">
                <a16:creationId xmlns:a16="http://schemas.microsoft.com/office/drawing/2014/main" id="{34C61BD2-6C90-E946-9818-8F6EC4E672E7}"/>
              </a:ext>
            </a:extLst>
          </p:cNvPr>
          <p:cNvSpPr>
            <a:spLocks noGrp="1"/>
          </p:cNvSpPr>
          <p:nvPr>
            <p:ph type="body" sz="quarter" idx="20" hasCustomPrompt="1"/>
          </p:nvPr>
        </p:nvSpPr>
        <p:spPr>
          <a:xfrm>
            <a:off x="443087" y="3588275"/>
            <a:ext cx="4993050" cy="931878"/>
          </a:xfrm>
        </p:spPr>
        <p:txBody>
          <a:bodyPr/>
          <a:lstStyle>
            <a:lvl1pPr>
              <a:defRPr sz="1400" b="0" i="0"/>
            </a:lvl1pPr>
            <a:lvl2pPr>
              <a:defRPr sz="1400"/>
            </a:lvl2pPr>
            <a:lvl3pPr>
              <a:defRPr sz="1400"/>
            </a:lvl3pPr>
            <a:lvl4pPr>
              <a:defRPr sz="1400"/>
            </a:lvl4pPr>
            <a:lvl5pPr>
              <a:defRPr sz="1400"/>
            </a:lvl5pPr>
          </a:lstStyle>
          <a:p>
            <a:pPr lvl="0"/>
            <a:r>
              <a:rPr lang="en-AU" dirty="0"/>
              <a:t>Insert short description of client challenge, solution provided, outcomes delivered, min 14pt font with paragraph spacing 1.1</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6" name="Picture Placeholder 5">
            <a:extLst>
              <a:ext uri="{FF2B5EF4-FFF2-40B4-BE49-F238E27FC236}">
                <a16:creationId xmlns:a16="http://schemas.microsoft.com/office/drawing/2014/main" id="{128EE1A9-29B6-1546-AD23-B5B2DD6B3F97}"/>
              </a:ext>
            </a:extLst>
          </p:cNvPr>
          <p:cNvSpPr>
            <a:spLocks noGrp="1"/>
          </p:cNvSpPr>
          <p:nvPr>
            <p:ph type="pic" sz="quarter" idx="33"/>
          </p:nvPr>
        </p:nvSpPr>
        <p:spPr>
          <a:xfrm>
            <a:off x="5931168" y="0"/>
            <a:ext cx="6260833" cy="6858000"/>
          </a:xfrm>
          <a:pattFill prst="pct40">
            <a:fgClr>
              <a:schemeClr val="accent1"/>
            </a:fgClr>
            <a:bgClr>
              <a:schemeClr val="bg1"/>
            </a:bgClr>
          </a:pattFill>
        </p:spPr>
        <p:txBody>
          <a:bodyPr anchor="ctr"/>
          <a:lstStyle>
            <a:lvl1pPr algn="ctr">
              <a:defRPr b="0" i="0"/>
            </a:lvl1pPr>
          </a:lstStyle>
          <a:p>
            <a:endParaRPr lang="en-US" dirty="0"/>
          </a:p>
          <a:p>
            <a:endParaRPr lang="en-US" dirty="0"/>
          </a:p>
          <a:p>
            <a:r>
              <a:rPr lang="en-US" dirty="0"/>
              <a:t>Picture relevant to client story</a:t>
            </a:r>
          </a:p>
        </p:txBody>
      </p:sp>
      <p:sp>
        <p:nvSpPr>
          <p:cNvPr id="22" name="Title 13">
            <a:extLst>
              <a:ext uri="{FF2B5EF4-FFF2-40B4-BE49-F238E27FC236}">
                <a16:creationId xmlns:a16="http://schemas.microsoft.com/office/drawing/2014/main" id="{7F8C5DCC-7F5F-BD4D-97F1-29FDB21E98C5}"/>
              </a:ext>
            </a:extLst>
          </p:cNvPr>
          <p:cNvSpPr>
            <a:spLocks noGrp="1"/>
          </p:cNvSpPr>
          <p:nvPr>
            <p:ph type="title" hasCustomPrompt="1"/>
          </p:nvPr>
        </p:nvSpPr>
        <p:spPr>
          <a:xfrm>
            <a:off x="425171" y="1683027"/>
            <a:ext cx="5010965" cy="1501938"/>
          </a:xfrm>
        </p:spPr>
        <p:txBody>
          <a:bodyPr anchor="t" anchorCtr="0">
            <a:noAutofit/>
          </a:bodyPr>
          <a:lstStyle>
            <a:lvl1pPr marL="0" marR="0" indent="0" algn="l" defTabSz="914217" rtl="0" eaLnBrk="1" fontAlgn="base" latinLnBrk="0" hangingPunct="1">
              <a:lnSpc>
                <a:spcPct val="85000"/>
              </a:lnSpc>
              <a:spcBef>
                <a:spcPct val="0"/>
              </a:spcBef>
              <a:spcAft>
                <a:spcPct val="0"/>
              </a:spcAft>
              <a:buClrTx/>
              <a:buSzTx/>
              <a:buFont typeface="Arial" charset="0"/>
              <a:buNone/>
              <a:tabLst/>
              <a:defRPr sz="2799" b="0" i="0" cap="none"/>
            </a:lvl1pPr>
          </a:lstStyle>
          <a:p>
            <a:r>
              <a:rPr lang="en-US" dirty="0"/>
              <a:t>Short headline of value/solution delivered at 28pt, max 5 lines</a:t>
            </a:r>
          </a:p>
        </p:txBody>
      </p:sp>
    </p:spTree>
    <p:extLst>
      <p:ext uri="{BB962C8B-B14F-4D97-AF65-F5344CB8AC3E}">
        <p14:creationId xmlns:p14="http://schemas.microsoft.com/office/powerpoint/2010/main" val="13904588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ght Left Tex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B0CCDF70-4DCD-DC4B-AC45-ACF8462520BE}"/>
              </a:ext>
            </a:extLst>
          </p:cNvPr>
          <p:cNvSpPr>
            <a:spLocks noGrp="1"/>
          </p:cNvSpPr>
          <p:nvPr>
            <p:ph type="title"/>
          </p:nvPr>
        </p:nvSpPr>
        <p:spPr>
          <a:xfrm>
            <a:off x="425171" y="626726"/>
            <a:ext cx="3594804" cy="1501938"/>
          </a:xfrm>
        </p:spPr>
        <p:txBody>
          <a:bodyPr/>
          <a:lstStyle>
            <a:lvl1pPr>
              <a:defRPr b="0" i="0"/>
            </a:lvl1pPr>
          </a:lstStyle>
          <a:p>
            <a:r>
              <a:rPr lang="en-US" dirty="0"/>
              <a:t>INSERT MAIN TITLE AT 36PT MIN 30PT</a:t>
            </a:r>
          </a:p>
        </p:txBody>
      </p:sp>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443087" y="3141228"/>
            <a:ext cx="3037642" cy="309582"/>
          </a:xfrm>
        </p:spPr>
        <p:txBody>
          <a:bodyPr anchor="b"/>
          <a:lstStyle>
            <a:lvl1pPr>
              <a:lnSpc>
                <a:spcPct val="80000"/>
              </a:lnSpc>
              <a:spcBef>
                <a:spcPts val="0"/>
              </a:spcBef>
              <a:defRPr b="1" i="0">
                <a:solidFill>
                  <a:schemeClr val="accent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443088" y="3588275"/>
            <a:ext cx="3037642" cy="1880457"/>
          </a:xfrm>
        </p:spPr>
        <p:txBody>
          <a:bodyPr anchor="t"/>
          <a:lstStyle>
            <a:lvl1pPr>
              <a:defRPr sz="1400" b="0" i="0">
                <a:solidFill>
                  <a:schemeClr val="tx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Tree>
    <p:extLst>
      <p:ext uri="{BB962C8B-B14F-4D97-AF65-F5344CB8AC3E}">
        <p14:creationId xmlns:p14="http://schemas.microsoft.com/office/powerpoint/2010/main" val="23089787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able 1.1">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551F8D0F-539E-43EB-9DCF-3D170B91703E}"/>
              </a:ext>
            </a:extLst>
          </p:cNvPr>
          <p:cNvSpPr>
            <a:spLocks noGrp="1"/>
          </p:cNvSpPr>
          <p:nvPr>
            <p:ph type="tbl" sz="quarter" idx="16" hasCustomPrompt="1"/>
          </p:nvPr>
        </p:nvSpPr>
        <p:spPr>
          <a:xfrm>
            <a:off x="442913" y="2060107"/>
            <a:ext cx="11306176" cy="4215986"/>
          </a:xfrm>
          <a:noFill/>
        </p:spPr>
        <p:txBody>
          <a:bodyPr lIns="108000" tIns="108000" rIns="0"/>
          <a:lstStyle>
            <a:lvl1pPr>
              <a:defRPr b="0" i="0"/>
            </a:lvl1pPr>
          </a:lstStyle>
          <a:p>
            <a:r>
              <a:rPr lang="en-AU" dirty="0"/>
              <a:t>Insert table here</a:t>
            </a:r>
          </a:p>
        </p:txBody>
      </p:sp>
      <p:sp>
        <p:nvSpPr>
          <p:cNvPr id="14" name="Footer Placeholder 1">
            <a:extLst>
              <a:ext uri="{FF2B5EF4-FFF2-40B4-BE49-F238E27FC236}">
                <a16:creationId xmlns:a16="http://schemas.microsoft.com/office/drawing/2014/main" id="{14752D29-28B8-2544-8D22-3955EA3ED9E6}"/>
              </a:ext>
            </a:extLst>
          </p:cNvPr>
          <p:cNvSpPr>
            <a:spLocks noGrp="1"/>
          </p:cNvSpPr>
          <p:nvPr>
            <p:ph type="ftr" sz="quarter" idx="34"/>
          </p:nvPr>
        </p:nvSpPr>
        <p:spPr>
          <a:xfrm>
            <a:off x="7391584" y="6537399"/>
            <a:ext cx="4141956" cy="161962"/>
          </a:xfrm>
        </p:spPr>
        <p:txBody>
          <a:bodyPr/>
          <a:lstStyle/>
          <a:p>
            <a:r>
              <a:rPr lang="en-US" dirty="0"/>
              <a:t>Copyright © 2018 Accenture. All rights reserved.</a:t>
            </a:r>
            <a:endParaRPr lang="en-AU" dirty="0"/>
          </a:p>
        </p:txBody>
      </p:sp>
      <p:sp>
        <p:nvSpPr>
          <p:cNvPr id="15" name="Slide Number Placeholder 2">
            <a:extLst>
              <a:ext uri="{FF2B5EF4-FFF2-40B4-BE49-F238E27FC236}">
                <a16:creationId xmlns:a16="http://schemas.microsoft.com/office/drawing/2014/main" id="{0CCDD27D-9DC5-A740-9467-8ECC2409BED0}"/>
              </a:ext>
            </a:extLst>
          </p:cNvPr>
          <p:cNvSpPr>
            <a:spLocks noGrp="1"/>
          </p:cNvSpPr>
          <p:nvPr>
            <p:ph type="sldNum" sz="quarter" idx="35"/>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5FA4FC49-EB53-3849-A62A-09660434DD60}"/>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3330393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People 1.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4EFB02A-654B-4E29-B9A3-AE46D6978A4B}"/>
              </a:ext>
            </a:extLst>
          </p:cNvPr>
          <p:cNvSpPr>
            <a:spLocks noGrp="1" noChangeAspect="1"/>
          </p:cNvSpPr>
          <p:nvPr>
            <p:ph type="pic" sz="quarter" idx="23" hasCustomPrompt="1"/>
          </p:nvPr>
        </p:nvSpPr>
        <p:spPr>
          <a:xfrm>
            <a:off x="442913" y="2091511"/>
            <a:ext cx="2341779" cy="2340322"/>
          </a:xfrm>
          <a:prstGeom prst="ellipse">
            <a:avLst/>
          </a:prstGeom>
          <a:solidFill>
            <a:schemeClr val="bg1">
              <a:lumMod val="95000"/>
            </a:schemeClr>
          </a:solidFill>
        </p:spPr>
        <p:txBody>
          <a:bodyPr lIns="108000" tIns="108000" rIns="0">
            <a:normAutofit/>
          </a:bodyPr>
          <a:lstStyle>
            <a:lvl1pPr>
              <a:defRPr sz="1299" b="0" i="0"/>
            </a:lvl1pPr>
          </a:lstStyle>
          <a:p>
            <a:r>
              <a:rPr lang="en-AU" dirty="0"/>
              <a:t>Insert picture here</a:t>
            </a:r>
          </a:p>
        </p:txBody>
      </p:sp>
      <p:sp>
        <p:nvSpPr>
          <p:cNvPr id="7" name="Text Placeholder 41">
            <a:extLst>
              <a:ext uri="{FF2B5EF4-FFF2-40B4-BE49-F238E27FC236}">
                <a16:creationId xmlns:a16="http://schemas.microsoft.com/office/drawing/2014/main" id="{177E48E2-2013-4BC4-A6E0-ED65C0E47706}"/>
              </a:ext>
            </a:extLst>
          </p:cNvPr>
          <p:cNvSpPr>
            <a:spLocks noGrp="1"/>
          </p:cNvSpPr>
          <p:nvPr>
            <p:ph type="body" sz="quarter" idx="22"/>
          </p:nvPr>
        </p:nvSpPr>
        <p:spPr>
          <a:xfrm>
            <a:off x="442913" y="4646143"/>
            <a:ext cx="2338387" cy="1660525"/>
          </a:xfrm>
        </p:spPr>
        <p:txBody>
          <a:bodyPr wrap="square">
            <a:noAutofit/>
          </a:bodyPr>
          <a:lstStyle>
            <a:lvl1pPr>
              <a:lnSpc>
                <a:spcPct val="110000"/>
              </a:lnSpc>
              <a:spcAft>
                <a:spcPts val="200"/>
              </a:spcAft>
              <a:defRPr sz="1100" b="0" i="0">
                <a:solidFill>
                  <a:schemeClr val="accent1"/>
                </a:solidFill>
                <a:latin typeface="Graphik" panose="020B0503030202060203" pitchFamily="34" charset="77"/>
              </a:defRPr>
            </a:lvl1pPr>
            <a:lvl2pPr>
              <a:lnSpc>
                <a:spcPct val="110000"/>
              </a:lnSpc>
              <a:spcAft>
                <a:spcPts val="200"/>
              </a:spcAft>
              <a:defRPr sz="1100" b="0" i="0">
                <a:solidFill>
                  <a:schemeClr val="accent1"/>
                </a:solidFill>
                <a:latin typeface="Graphik" panose="020B0503030202060203" pitchFamily="34" charset="77"/>
              </a:defRPr>
            </a:lvl2pPr>
          </a:lstStyle>
          <a:p>
            <a:pPr lvl="0"/>
            <a:r>
              <a:rPr lang="en-US" dirty="0"/>
              <a:t>Edit Master text styles</a:t>
            </a:r>
          </a:p>
          <a:p>
            <a:pPr lvl="1"/>
            <a:r>
              <a:rPr lang="en-US" dirty="0"/>
              <a:t>Second level</a:t>
            </a:r>
          </a:p>
        </p:txBody>
      </p:sp>
      <p:sp>
        <p:nvSpPr>
          <p:cNvPr id="8" name="Text Placeholder 41">
            <a:extLst>
              <a:ext uri="{FF2B5EF4-FFF2-40B4-BE49-F238E27FC236}">
                <a16:creationId xmlns:a16="http://schemas.microsoft.com/office/drawing/2014/main" id="{3411D5B4-838F-41BF-8351-90594902ADE2}"/>
              </a:ext>
            </a:extLst>
          </p:cNvPr>
          <p:cNvSpPr>
            <a:spLocks noGrp="1"/>
          </p:cNvSpPr>
          <p:nvPr>
            <p:ph type="body" sz="quarter" idx="17" hasCustomPrompt="1"/>
          </p:nvPr>
        </p:nvSpPr>
        <p:spPr>
          <a:xfrm>
            <a:off x="3260062" y="2105803"/>
            <a:ext cx="2289401" cy="4200866"/>
          </a:xfrm>
        </p:spPr>
        <p:txBody>
          <a:bodyPr wrap="square">
            <a:noAutofit/>
          </a:bodyPr>
          <a:lstStyle>
            <a:lvl1pPr>
              <a:lnSpc>
                <a:spcPct val="110000"/>
              </a:lnSpc>
              <a:spcBef>
                <a:spcPts val="800"/>
              </a:spcBef>
              <a:spcAft>
                <a:spcPts val="1200"/>
              </a:spcAft>
              <a:defRPr sz="1100" b="0" i="0">
                <a:solidFill>
                  <a:schemeClr val="tx1"/>
                </a:solidFill>
                <a:latin typeface="Graphik" panose="020B0503030202060203" pitchFamily="34" charset="77"/>
              </a:defRPr>
            </a:lvl1pPr>
            <a:lvl2pPr marL="0" indent="0">
              <a:lnSpc>
                <a:spcPct val="110000"/>
              </a:lnSpc>
              <a:spcAft>
                <a:spcPts val="1200"/>
              </a:spcAft>
              <a:buNone/>
              <a:defRPr sz="1100" b="0" i="0">
                <a:solidFill>
                  <a:schemeClr val="tx1"/>
                </a:solidFill>
                <a:latin typeface="Graphik" panose="020B0503030202060203" pitchFamily="34" charset="77"/>
              </a:defRPr>
            </a:lvl2pPr>
            <a:lvl3pPr>
              <a:defRPr sz="1100" b="1">
                <a:solidFill>
                  <a:schemeClr val="tx1"/>
                </a:solidFill>
                <a:latin typeface="Graphik" panose="020B0503030202060203" pitchFamily="34" charset="77"/>
              </a:defRPr>
            </a:lvl3pPr>
          </a:lstStyle>
          <a:p>
            <a:pPr lvl="0"/>
            <a:r>
              <a:rPr lang="en-US" dirty="0"/>
              <a:t>About here</a:t>
            </a:r>
          </a:p>
          <a:p>
            <a:pPr lvl="1"/>
            <a:r>
              <a:rPr lang="en-US" dirty="0"/>
              <a:t>Second level</a:t>
            </a:r>
          </a:p>
        </p:txBody>
      </p:sp>
      <p:sp>
        <p:nvSpPr>
          <p:cNvPr id="10" name="Text Placeholder 41">
            <a:extLst>
              <a:ext uri="{FF2B5EF4-FFF2-40B4-BE49-F238E27FC236}">
                <a16:creationId xmlns:a16="http://schemas.microsoft.com/office/drawing/2014/main" id="{1A4486B8-69BA-4564-A60F-B7B2AFE9878D}"/>
              </a:ext>
            </a:extLst>
          </p:cNvPr>
          <p:cNvSpPr>
            <a:spLocks noGrp="1"/>
          </p:cNvSpPr>
          <p:nvPr>
            <p:ph type="body" sz="quarter" idx="24" hasCustomPrompt="1"/>
          </p:nvPr>
        </p:nvSpPr>
        <p:spPr>
          <a:xfrm>
            <a:off x="6060496" y="2105802"/>
            <a:ext cx="2335768" cy="833497"/>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5" name="Text Placeholder 41">
            <a:extLst>
              <a:ext uri="{FF2B5EF4-FFF2-40B4-BE49-F238E27FC236}">
                <a16:creationId xmlns:a16="http://schemas.microsoft.com/office/drawing/2014/main" id="{5EB2EFD1-3790-4B8B-9737-49D19852164F}"/>
              </a:ext>
            </a:extLst>
          </p:cNvPr>
          <p:cNvSpPr>
            <a:spLocks noGrp="1"/>
          </p:cNvSpPr>
          <p:nvPr>
            <p:ph type="body" sz="quarter" idx="26" hasCustomPrompt="1"/>
          </p:nvPr>
        </p:nvSpPr>
        <p:spPr>
          <a:xfrm>
            <a:off x="8872539" y="2105802"/>
            <a:ext cx="2335768" cy="833497"/>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1" name="Footer Placeholder 1">
            <a:extLst>
              <a:ext uri="{FF2B5EF4-FFF2-40B4-BE49-F238E27FC236}">
                <a16:creationId xmlns:a16="http://schemas.microsoft.com/office/drawing/2014/main" id="{D0854C54-6555-994A-A940-662B0C5AAD66}"/>
              </a:ext>
            </a:extLst>
          </p:cNvPr>
          <p:cNvSpPr>
            <a:spLocks noGrp="1"/>
          </p:cNvSpPr>
          <p:nvPr>
            <p:ph type="ftr" sz="quarter" idx="36"/>
          </p:nvPr>
        </p:nvSpPr>
        <p:spPr>
          <a:xfrm>
            <a:off x="7391584" y="6537399"/>
            <a:ext cx="4141956" cy="161962"/>
          </a:xfrm>
        </p:spPr>
        <p:txBody>
          <a:bodyPr/>
          <a:lstStyle/>
          <a:p>
            <a:r>
              <a:rPr lang="en-US" dirty="0"/>
              <a:t>Copyright © 2018 Accenture. All rights reserved.</a:t>
            </a:r>
            <a:endParaRPr lang="en-AU" dirty="0"/>
          </a:p>
        </p:txBody>
      </p:sp>
      <p:sp>
        <p:nvSpPr>
          <p:cNvPr id="12" name="Slide Number Placeholder 2">
            <a:extLst>
              <a:ext uri="{FF2B5EF4-FFF2-40B4-BE49-F238E27FC236}">
                <a16:creationId xmlns:a16="http://schemas.microsoft.com/office/drawing/2014/main" id="{28BE1AEE-5D99-C046-A8C6-C03345AB0D5A}"/>
              </a:ext>
            </a:extLst>
          </p:cNvPr>
          <p:cNvSpPr>
            <a:spLocks noGrp="1"/>
          </p:cNvSpPr>
          <p:nvPr>
            <p:ph type="sldNum" sz="quarter" idx="37"/>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
        <p:nvSpPr>
          <p:cNvPr id="14" name="Title 1">
            <a:extLst>
              <a:ext uri="{FF2B5EF4-FFF2-40B4-BE49-F238E27FC236}">
                <a16:creationId xmlns:a16="http://schemas.microsoft.com/office/drawing/2014/main" id="{2C4FB7A1-E025-1B4E-BD44-9BDA28BC73EA}"/>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1701266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People 1.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4027486" y="654050"/>
            <a:ext cx="1821922" cy="1821922"/>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6645821" y="654050"/>
            <a:ext cx="1821922" cy="1821922"/>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9264157" y="654050"/>
            <a:ext cx="1821922" cy="1821922"/>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4027486" y="3563780"/>
            <a:ext cx="1821922" cy="1821922"/>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6645821" y="3563780"/>
            <a:ext cx="1821922" cy="1821922"/>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9264157" y="3563780"/>
            <a:ext cx="1821922" cy="1821922"/>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7" name="Text Placeholder 41">
            <a:extLst>
              <a:ext uri="{FF2B5EF4-FFF2-40B4-BE49-F238E27FC236}">
                <a16:creationId xmlns:a16="http://schemas.microsoft.com/office/drawing/2014/main" id="{7F1FA08D-7645-46DA-B74E-8A86B7A48513}"/>
              </a:ext>
            </a:extLst>
          </p:cNvPr>
          <p:cNvSpPr>
            <a:spLocks noGrp="1"/>
          </p:cNvSpPr>
          <p:nvPr>
            <p:ph type="body" sz="quarter" idx="21" hasCustomPrompt="1"/>
          </p:nvPr>
        </p:nvSpPr>
        <p:spPr>
          <a:xfrm>
            <a:off x="442913" y="2619908"/>
            <a:ext cx="2860675" cy="3434818"/>
          </a:xfrm>
        </p:spPr>
        <p:txBody>
          <a:bodyPr wrap="square">
            <a:noAutofit/>
          </a:bodyPr>
          <a:lstStyle>
            <a:lvl1pPr>
              <a:lnSpc>
                <a:spcPct val="110000"/>
              </a:lnSpc>
              <a:spcBef>
                <a:spcPts val="1399"/>
              </a:spcBef>
              <a:spcAft>
                <a:spcPts val="200"/>
              </a:spcAft>
              <a:defRPr sz="1299" b="0" i="0">
                <a:solidFill>
                  <a:schemeClr val="tx1"/>
                </a:solidFill>
                <a:latin typeface="Graphik" panose="020B0503030202060203" pitchFamily="34" charset="77"/>
              </a:defRPr>
            </a:lvl1pPr>
            <a:lvl2pPr>
              <a:lnSpc>
                <a:spcPct val="110000"/>
              </a:lnSpc>
              <a:spcAft>
                <a:spcPts val="200"/>
              </a:spcAft>
              <a:defRPr sz="1100" b="0" i="0">
                <a:solidFill>
                  <a:schemeClr val="tx1"/>
                </a:solidFill>
              </a:defRPr>
            </a:lvl2pPr>
          </a:lstStyle>
          <a:p>
            <a:pPr lvl="0"/>
            <a:r>
              <a:rPr lang="en-US" dirty="0"/>
              <a:t>Edit Master text styles</a:t>
            </a:r>
          </a:p>
          <a:p>
            <a:pPr lvl="1"/>
            <a:endParaRPr lang="en-US" dirty="0"/>
          </a:p>
          <a:p>
            <a:pPr lvl="1"/>
            <a:r>
              <a:rPr lang="en-US" dirty="0"/>
              <a:t>Second level</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3844395" y="2666495"/>
            <a:ext cx="2188106" cy="488739"/>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6462730" y="2666495"/>
            <a:ext cx="2188106" cy="488739"/>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9081064" y="2666495"/>
            <a:ext cx="2188106" cy="488739"/>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2" name="Text Placeholder 41">
            <a:extLst>
              <a:ext uri="{FF2B5EF4-FFF2-40B4-BE49-F238E27FC236}">
                <a16:creationId xmlns:a16="http://schemas.microsoft.com/office/drawing/2014/main" id="{1D9766DF-729E-4626-9D1E-DA125342010E}"/>
              </a:ext>
            </a:extLst>
          </p:cNvPr>
          <p:cNvSpPr>
            <a:spLocks noGrp="1"/>
          </p:cNvSpPr>
          <p:nvPr>
            <p:ph type="body" sz="quarter" idx="26" hasCustomPrompt="1"/>
          </p:nvPr>
        </p:nvSpPr>
        <p:spPr>
          <a:xfrm>
            <a:off x="3844395" y="5609964"/>
            <a:ext cx="2188106" cy="488739"/>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Text Placeholder 41">
            <a:extLst>
              <a:ext uri="{FF2B5EF4-FFF2-40B4-BE49-F238E27FC236}">
                <a16:creationId xmlns:a16="http://schemas.microsoft.com/office/drawing/2014/main" id="{EEB912AC-4C4E-413F-A86D-FF61827A4C5A}"/>
              </a:ext>
            </a:extLst>
          </p:cNvPr>
          <p:cNvSpPr>
            <a:spLocks noGrp="1"/>
          </p:cNvSpPr>
          <p:nvPr>
            <p:ph type="body" sz="quarter" idx="27" hasCustomPrompt="1"/>
          </p:nvPr>
        </p:nvSpPr>
        <p:spPr>
          <a:xfrm>
            <a:off x="6462730" y="5609964"/>
            <a:ext cx="2188106" cy="488739"/>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4" name="Text Placeholder 41">
            <a:extLst>
              <a:ext uri="{FF2B5EF4-FFF2-40B4-BE49-F238E27FC236}">
                <a16:creationId xmlns:a16="http://schemas.microsoft.com/office/drawing/2014/main" id="{1AEB650E-76C2-47B9-9F71-987790E6E2B2}"/>
              </a:ext>
            </a:extLst>
          </p:cNvPr>
          <p:cNvSpPr>
            <a:spLocks noGrp="1"/>
          </p:cNvSpPr>
          <p:nvPr>
            <p:ph type="body" sz="quarter" idx="28" hasCustomPrompt="1"/>
          </p:nvPr>
        </p:nvSpPr>
        <p:spPr>
          <a:xfrm>
            <a:off x="9081064" y="5609964"/>
            <a:ext cx="2188106" cy="488739"/>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7" name="Text Placeholder 41">
            <a:extLst>
              <a:ext uri="{FF2B5EF4-FFF2-40B4-BE49-F238E27FC236}">
                <a16:creationId xmlns:a16="http://schemas.microsoft.com/office/drawing/2014/main" id="{5035CED4-FA38-4376-8BA3-41A2EFB1B9AE}"/>
              </a:ext>
            </a:extLst>
          </p:cNvPr>
          <p:cNvSpPr>
            <a:spLocks noGrp="1"/>
          </p:cNvSpPr>
          <p:nvPr>
            <p:ph type="body" sz="quarter" idx="29" hasCustomPrompt="1"/>
          </p:nvPr>
        </p:nvSpPr>
        <p:spPr>
          <a:xfrm>
            <a:off x="442913" y="1863758"/>
            <a:ext cx="2860675" cy="215444"/>
          </a:xfrm>
        </p:spPr>
        <p:txBody>
          <a:bodyPr wrap="square">
            <a:spAutoFit/>
          </a:bodyPr>
          <a:lstStyle>
            <a:lvl1pPr>
              <a:lnSpc>
                <a:spcPct val="100000"/>
              </a:lnSpc>
              <a:spcAft>
                <a:spcPts val="0"/>
              </a:spcAft>
              <a:defRPr sz="1399" b="0" i="0">
                <a:solidFill>
                  <a:schemeClr val="tx1"/>
                </a:solidFill>
                <a:latin typeface="Graphik" panose="020B0503030202060203" pitchFamily="34" charset="77"/>
              </a:defRPr>
            </a:lvl1pPr>
            <a:lvl2pPr>
              <a:lnSpc>
                <a:spcPct val="110000"/>
              </a:lnSpc>
              <a:spcAft>
                <a:spcPts val="200"/>
              </a:spcAft>
              <a:defRPr sz="900">
                <a:solidFill>
                  <a:schemeClr val="tx1"/>
                </a:solidFill>
              </a:defRPr>
            </a:lvl2pPr>
          </a:lstStyle>
          <a:p>
            <a:pPr lvl="0"/>
            <a:r>
              <a:rPr lang="en-US" dirty="0"/>
              <a:t>SUBTITLE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91584" y="6537399"/>
            <a:ext cx="4141956" cy="161962"/>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
        <p:nvSpPr>
          <p:cNvPr id="25" name="Title 1">
            <a:extLst>
              <a:ext uri="{FF2B5EF4-FFF2-40B4-BE49-F238E27FC236}">
                <a16:creationId xmlns:a16="http://schemas.microsoft.com/office/drawing/2014/main" id="{68B40B04-6FD2-7240-B15C-6FDB1F6BC029}"/>
              </a:ext>
            </a:extLst>
          </p:cNvPr>
          <p:cNvSpPr>
            <a:spLocks noGrp="1"/>
          </p:cNvSpPr>
          <p:nvPr>
            <p:ph type="title" hasCustomPrompt="1"/>
          </p:nvPr>
        </p:nvSpPr>
        <p:spPr>
          <a:xfrm>
            <a:off x="425172" y="483267"/>
            <a:ext cx="3290150" cy="1197138"/>
          </a:xfrm>
        </p:spPr>
        <p:txBody>
          <a:bodyPr vert="horz" wrap="square" lIns="0" tIns="0" rIns="0" bIns="0" rtlCol="0" anchor="b">
            <a:noAutofit/>
          </a:bodyPr>
          <a:lstStyle>
            <a:lvl1pPr>
              <a:lnSpc>
                <a:spcPct val="80000"/>
              </a:lnSpc>
              <a:spcBef>
                <a:spcPts val="0"/>
              </a:spcBef>
              <a:defRPr lang="en-US" sz="4397" b="0" i="0">
                <a:ea typeface="Roboto" panose="02000000000000000000" pitchFamily="2" charset="0"/>
              </a:defRPr>
            </a:lvl1pPr>
          </a:lstStyle>
          <a:p>
            <a:pPr marL="0" lvl="0" indent="0">
              <a:lnSpc>
                <a:spcPct val="70000"/>
              </a:lnSpc>
              <a:spcBef>
                <a:spcPts val="1200"/>
              </a:spcBef>
              <a:buFont typeface="Arial" pitchFamily="34" charset="0"/>
              <a:buNone/>
            </a:pPr>
            <a:r>
              <a:rPr lang="en-US" dirty="0"/>
              <a:t>TITLE GOES HERE</a:t>
            </a:r>
          </a:p>
        </p:txBody>
      </p:sp>
    </p:spTree>
    <p:extLst>
      <p:ext uri="{BB962C8B-B14F-4D97-AF65-F5344CB8AC3E}">
        <p14:creationId xmlns:p14="http://schemas.microsoft.com/office/powerpoint/2010/main" val="31969484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People 1.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754066"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172" y="4491377"/>
            <a:ext cx="2176033"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91584" y="6537399"/>
            <a:ext cx="4141956" cy="161962"/>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31360"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3" name="Text Placeholder 41">
            <a:extLst>
              <a:ext uri="{FF2B5EF4-FFF2-40B4-BE49-F238E27FC236}">
                <a16:creationId xmlns:a16="http://schemas.microsoft.com/office/drawing/2014/main" id="{D41C4DFE-185E-8240-B770-418193395210}"/>
              </a:ext>
            </a:extLst>
          </p:cNvPr>
          <p:cNvSpPr>
            <a:spLocks noGrp="1"/>
          </p:cNvSpPr>
          <p:nvPr>
            <p:ph type="body" sz="quarter" idx="39" hasCustomPrompt="1"/>
          </p:nvPr>
        </p:nvSpPr>
        <p:spPr>
          <a:xfrm>
            <a:off x="3514173" y="4491377"/>
            <a:ext cx="2176033"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908654"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6" name="Text Placeholder 41">
            <a:extLst>
              <a:ext uri="{FF2B5EF4-FFF2-40B4-BE49-F238E27FC236}">
                <a16:creationId xmlns:a16="http://schemas.microsoft.com/office/drawing/2014/main" id="{BC2D8AE0-93D0-214C-9069-3D732CB407D0}"/>
              </a:ext>
            </a:extLst>
          </p:cNvPr>
          <p:cNvSpPr>
            <a:spLocks noGrp="1"/>
          </p:cNvSpPr>
          <p:nvPr>
            <p:ph type="body" sz="quarter" idx="41" hasCustomPrompt="1"/>
          </p:nvPr>
        </p:nvSpPr>
        <p:spPr>
          <a:xfrm>
            <a:off x="6585613" y="4491377"/>
            <a:ext cx="2176033"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985947" y="2844088"/>
            <a:ext cx="1529950" cy="1529950"/>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34" name="Text Placeholder 41">
            <a:extLst>
              <a:ext uri="{FF2B5EF4-FFF2-40B4-BE49-F238E27FC236}">
                <a16:creationId xmlns:a16="http://schemas.microsoft.com/office/drawing/2014/main" id="{95BDB8B2-1B7B-DF43-A1B8-1B98D9DCDA19}"/>
              </a:ext>
            </a:extLst>
          </p:cNvPr>
          <p:cNvSpPr>
            <a:spLocks noGrp="1"/>
          </p:cNvSpPr>
          <p:nvPr>
            <p:ph type="body" sz="quarter" idx="43" hasCustomPrompt="1"/>
          </p:nvPr>
        </p:nvSpPr>
        <p:spPr>
          <a:xfrm>
            <a:off x="9657052" y="4491377"/>
            <a:ext cx="2176033"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14" name="Title 1">
            <a:extLst>
              <a:ext uri="{FF2B5EF4-FFF2-40B4-BE49-F238E27FC236}">
                <a16:creationId xmlns:a16="http://schemas.microsoft.com/office/drawing/2014/main" id="{8F67008E-86AE-4348-888E-E0E65116A71F}"/>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0013113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People 1.4">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782"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171"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3636038"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6846285"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91584" y="6537399"/>
            <a:ext cx="4141956" cy="161962"/>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3896708"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7102633"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10043911"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10308558"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782"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171"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3636038"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6846285"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3896708"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7102633"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10043911"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10308558"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3" name="Title 1">
            <a:extLst>
              <a:ext uri="{FF2B5EF4-FFF2-40B4-BE49-F238E27FC236}">
                <a16:creationId xmlns:a16="http://schemas.microsoft.com/office/drawing/2014/main" id="{C618B45D-5C5B-D14A-A868-CDF2715515DE}"/>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757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People 1.5">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782"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171"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2374209"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4322282"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91584" y="6537399"/>
            <a:ext cx="4141956" cy="161962"/>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2638855"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4586928"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6270355"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6535001"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782"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171"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2374209"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4322282"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2638855"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4586928"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6270355"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6535001"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2" name="Text Placeholder 41">
            <a:extLst>
              <a:ext uri="{FF2B5EF4-FFF2-40B4-BE49-F238E27FC236}">
                <a16:creationId xmlns:a16="http://schemas.microsoft.com/office/drawing/2014/main" id="{80F6B33A-2BD9-E243-87CE-31614712B074}"/>
              </a:ext>
            </a:extLst>
          </p:cNvPr>
          <p:cNvSpPr>
            <a:spLocks noGrp="1"/>
          </p:cNvSpPr>
          <p:nvPr>
            <p:ph type="body" sz="quarter" idx="50" hasCustomPrompt="1"/>
          </p:nvPr>
        </p:nvSpPr>
        <p:spPr>
          <a:xfrm>
            <a:off x="8218427"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Picture Placeholder 6">
            <a:extLst>
              <a:ext uri="{FF2B5EF4-FFF2-40B4-BE49-F238E27FC236}">
                <a16:creationId xmlns:a16="http://schemas.microsoft.com/office/drawing/2014/main" id="{C129D592-49FE-CA4E-BEA8-04A4C22D4AD1}"/>
              </a:ext>
            </a:extLst>
          </p:cNvPr>
          <p:cNvSpPr>
            <a:spLocks noGrp="1"/>
          </p:cNvSpPr>
          <p:nvPr>
            <p:ph type="pic" sz="quarter" idx="51" hasCustomPrompt="1"/>
          </p:nvPr>
        </p:nvSpPr>
        <p:spPr>
          <a:xfrm>
            <a:off x="8483074"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4" name="Text Placeholder 41">
            <a:extLst>
              <a:ext uri="{FF2B5EF4-FFF2-40B4-BE49-F238E27FC236}">
                <a16:creationId xmlns:a16="http://schemas.microsoft.com/office/drawing/2014/main" id="{61BD7578-B8E5-484D-8E4F-A7165D1F6E56}"/>
              </a:ext>
            </a:extLst>
          </p:cNvPr>
          <p:cNvSpPr>
            <a:spLocks noGrp="1"/>
          </p:cNvSpPr>
          <p:nvPr>
            <p:ph type="body" sz="quarter" idx="52" hasCustomPrompt="1"/>
          </p:nvPr>
        </p:nvSpPr>
        <p:spPr>
          <a:xfrm>
            <a:off x="8218427"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6" name="Picture Placeholder 6">
            <a:extLst>
              <a:ext uri="{FF2B5EF4-FFF2-40B4-BE49-F238E27FC236}">
                <a16:creationId xmlns:a16="http://schemas.microsoft.com/office/drawing/2014/main" id="{74D980CB-BE20-0144-ACE8-AF79292D7D14}"/>
              </a:ext>
            </a:extLst>
          </p:cNvPr>
          <p:cNvSpPr>
            <a:spLocks noGrp="1"/>
          </p:cNvSpPr>
          <p:nvPr>
            <p:ph type="pic" sz="quarter" idx="53" hasCustomPrompt="1"/>
          </p:nvPr>
        </p:nvSpPr>
        <p:spPr>
          <a:xfrm>
            <a:off x="8483074"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7" name="Text Placeholder 41">
            <a:extLst>
              <a:ext uri="{FF2B5EF4-FFF2-40B4-BE49-F238E27FC236}">
                <a16:creationId xmlns:a16="http://schemas.microsoft.com/office/drawing/2014/main" id="{444145A4-915A-2541-BE3E-642D6C070FF7}"/>
              </a:ext>
            </a:extLst>
          </p:cNvPr>
          <p:cNvSpPr>
            <a:spLocks noGrp="1"/>
          </p:cNvSpPr>
          <p:nvPr>
            <p:ph type="body" sz="quarter" idx="54" hasCustomPrompt="1"/>
          </p:nvPr>
        </p:nvSpPr>
        <p:spPr>
          <a:xfrm>
            <a:off x="10166500" y="3593083"/>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4" name="Picture Placeholder 6">
            <a:extLst>
              <a:ext uri="{FF2B5EF4-FFF2-40B4-BE49-F238E27FC236}">
                <a16:creationId xmlns:a16="http://schemas.microsoft.com/office/drawing/2014/main" id="{E92350EC-D9A8-E74B-9381-7E9FDD632040}"/>
              </a:ext>
            </a:extLst>
          </p:cNvPr>
          <p:cNvSpPr>
            <a:spLocks noGrp="1"/>
          </p:cNvSpPr>
          <p:nvPr>
            <p:ph type="pic" sz="quarter" idx="55" hasCustomPrompt="1"/>
          </p:nvPr>
        </p:nvSpPr>
        <p:spPr>
          <a:xfrm>
            <a:off x="10431147" y="2144605"/>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5" name="Text Placeholder 41">
            <a:extLst>
              <a:ext uri="{FF2B5EF4-FFF2-40B4-BE49-F238E27FC236}">
                <a16:creationId xmlns:a16="http://schemas.microsoft.com/office/drawing/2014/main" id="{9599BA04-817B-A348-9E75-BB0777A75F60}"/>
              </a:ext>
            </a:extLst>
          </p:cNvPr>
          <p:cNvSpPr>
            <a:spLocks noGrp="1"/>
          </p:cNvSpPr>
          <p:nvPr>
            <p:ph type="body" sz="quarter" idx="56" hasCustomPrompt="1"/>
          </p:nvPr>
        </p:nvSpPr>
        <p:spPr>
          <a:xfrm>
            <a:off x="10166500" y="5841181"/>
            <a:ext cx="1789174" cy="338476"/>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6" name="Picture Placeholder 6">
            <a:extLst>
              <a:ext uri="{FF2B5EF4-FFF2-40B4-BE49-F238E27FC236}">
                <a16:creationId xmlns:a16="http://schemas.microsoft.com/office/drawing/2014/main" id="{78B859B4-38CE-F148-9DDD-7C55E5107C3F}"/>
              </a:ext>
            </a:extLst>
          </p:cNvPr>
          <p:cNvSpPr>
            <a:spLocks noGrp="1"/>
          </p:cNvSpPr>
          <p:nvPr>
            <p:ph type="pic" sz="quarter" idx="57" hasCustomPrompt="1"/>
          </p:nvPr>
        </p:nvSpPr>
        <p:spPr>
          <a:xfrm>
            <a:off x="10431147" y="4392704"/>
            <a:ext cx="1257952" cy="1257953"/>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7800908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People 1.5">
    <p:bg>
      <p:bgPr>
        <a:solidFill>
          <a:schemeClr val="bg1"/>
        </a:solidFill>
        <a:effectLst/>
      </p:bgPr>
    </p:bg>
    <p:spTree>
      <p:nvGrpSpPr>
        <p:cNvPr id="1" name=""/>
        <p:cNvGrpSpPr/>
        <p:nvPr/>
      </p:nvGrpSpPr>
      <p:grpSpPr>
        <a:xfrm>
          <a:off x="0" y="0"/>
          <a:ext cx="0" cy="0"/>
          <a:chOff x="0" y="0"/>
          <a:chExt cx="0" cy="0"/>
        </a:xfrm>
      </p:grpSpPr>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91584" y="6537399"/>
            <a:ext cx="4141956" cy="161962"/>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171" y="296863"/>
            <a:ext cx="7326592" cy="1501938"/>
          </a:xfrm>
        </p:spPr>
        <p:txBody>
          <a:bodyPr vert="horz" wrap="square" lIns="0" tIns="0" rIns="0" bIns="0" rtlCol="0" anchor="b" anchorCtr="0">
            <a:noAutofit/>
          </a:bodyPr>
          <a:lstStyle>
            <a:lvl1pPr>
              <a:defRPr lang="en-US" sz="4799" dirty="0">
                <a:solidFill>
                  <a:schemeClr val="accent1"/>
                </a:solidFill>
                <a:ea typeface="Roboto" panose="02000000000000000000" pitchFamily="2" charset="0"/>
              </a:defRPr>
            </a:lvl1pPr>
          </a:lstStyle>
          <a:p>
            <a:pPr marL="0" lvl="0" indent="0">
              <a:spcBef>
                <a:spcPts val="0"/>
              </a:spcBef>
              <a:buFont typeface="Arial" pitchFamily="34" charset="0"/>
              <a:buNone/>
            </a:pPr>
            <a:r>
              <a:rPr lang="en-US" dirty="0"/>
              <a:t>THANK YOU</a:t>
            </a:r>
          </a:p>
        </p:txBody>
      </p:sp>
      <p:sp>
        <p:nvSpPr>
          <p:cNvPr id="3" name="Text Placeholder 2">
            <a:extLst>
              <a:ext uri="{FF2B5EF4-FFF2-40B4-BE49-F238E27FC236}">
                <a16:creationId xmlns:a16="http://schemas.microsoft.com/office/drawing/2014/main" id="{874901FA-FD51-5E40-A122-78CB3B1396FE}"/>
              </a:ext>
            </a:extLst>
          </p:cNvPr>
          <p:cNvSpPr>
            <a:spLocks noGrp="1"/>
          </p:cNvSpPr>
          <p:nvPr>
            <p:ph type="body" sz="quarter" idx="38" hasCustomPrompt="1"/>
          </p:nvPr>
        </p:nvSpPr>
        <p:spPr>
          <a:xfrm>
            <a:off x="425616" y="2122632"/>
            <a:ext cx="5520306" cy="307706"/>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CONTACT</a:t>
            </a:r>
          </a:p>
        </p:txBody>
      </p:sp>
      <p:sp>
        <p:nvSpPr>
          <p:cNvPr id="5" name="Text Placeholder 4">
            <a:extLst>
              <a:ext uri="{FF2B5EF4-FFF2-40B4-BE49-F238E27FC236}">
                <a16:creationId xmlns:a16="http://schemas.microsoft.com/office/drawing/2014/main" id="{78A8F3B8-2664-754D-A7A1-EC2480B32992}"/>
              </a:ext>
            </a:extLst>
          </p:cNvPr>
          <p:cNvSpPr>
            <a:spLocks noGrp="1"/>
          </p:cNvSpPr>
          <p:nvPr>
            <p:ph type="body" sz="quarter" idx="40"/>
          </p:nvPr>
        </p:nvSpPr>
        <p:spPr>
          <a:xfrm>
            <a:off x="425171" y="2571329"/>
            <a:ext cx="5520751" cy="2075640"/>
          </a:xfrm>
        </p:spPr>
        <p:txBody>
          <a:bodyPr/>
          <a:lstStyle>
            <a:lvl1pPr>
              <a:spcBef>
                <a:spcPts val="0"/>
              </a:spcBef>
              <a:defRPr sz="1200"/>
            </a:lvl1pPr>
            <a:lvl2pPr>
              <a:spcBef>
                <a:spcPts val="0"/>
              </a:spcBef>
              <a:defRPr sz="1200"/>
            </a:lvl2pPr>
            <a:lvl3pPr>
              <a:spcBef>
                <a:spcPts val="0"/>
              </a:spcBef>
              <a:defRPr sz="12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75BD2455-2C04-9C4A-8FD1-E4374A5E6DBA}"/>
              </a:ext>
            </a:extLst>
          </p:cNvPr>
          <p:cNvSpPr>
            <a:spLocks noGrp="1"/>
          </p:cNvSpPr>
          <p:nvPr>
            <p:ph type="body" sz="quarter" idx="41" hasCustomPrompt="1"/>
          </p:nvPr>
        </p:nvSpPr>
        <p:spPr>
          <a:xfrm>
            <a:off x="425616" y="5153638"/>
            <a:ext cx="5520306" cy="307706"/>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JOIN THE CONVERSATION</a:t>
            </a:r>
          </a:p>
        </p:txBody>
      </p:sp>
      <p:sp>
        <p:nvSpPr>
          <p:cNvPr id="40" name="Text Placeholder 4">
            <a:extLst>
              <a:ext uri="{FF2B5EF4-FFF2-40B4-BE49-F238E27FC236}">
                <a16:creationId xmlns:a16="http://schemas.microsoft.com/office/drawing/2014/main" id="{24C204F3-EA4F-6D4B-A039-9096F1AFF21A}"/>
              </a:ext>
            </a:extLst>
          </p:cNvPr>
          <p:cNvSpPr>
            <a:spLocks noGrp="1"/>
          </p:cNvSpPr>
          <p:nvPr>
            <p:ph type="body" sz="quarter" idx="42" hasCustomPrompt="1"/>
          </p:nvPr>
        </p:nvSpPr>
        <p:spPr>
          <a:xfrm>
            <a:off x="425171" y="5602336"/>
            <a:ext cx="5520751" cy="492253"/>
          </a:xfrm>
        </p:spPr>
        <p:txBody>
          <a:bodyPr/>
          <a:lstStyle>
            <a:lvl1pPr>
              <a:spcBef>
                <a:spcPts val="0"/>
              </a:spcBef>
              <a:defRPr sz="1200"/>
            </a:lvl1pPr>
            <a:lvl2pPr>
              <a:defRPr sz="1200"/>
            </a:lvl2pPr>
            <a:lvl3pPr>
              <a:defRPr sz="1200"/>
            </a:lvl3pPr>
            <a:lvl4pPr>
              <a:defRPr sz="1200"/>
            </a:lvl4pPr>
            <a:lvl5pPr>
              <a:defRPr sz="1200"/>
            </a:lvl5pPr>
          </a:lstStyle>
          <a:p>
            <a:pPr lvl="0"/>
            <a:r>
              <a:rPr lang="en-US" dirty="0"/>
              <a:t>@</a:t>
            </a:r>
            <a:r>
              <a:rPr lang="en-US" dirty="0" err="1"/>
              <a:t>AccentureACTIVE</a:t>
            </a:r>
            <a:endParaRPr lang="en-US" dirty="0"/>
          </a:p>
        </p:txBody>
      </p:sp>
      <p:sp>
        <p:nvSpPr>
          <p:cNvPr id="54" name="Text Placeholder 2">
            <a:extLst>
              <a:ext uri="{FF2B5EF4-FFF2-40B4-BE49-F238E27FC236}">
                <a16:creationId xmlns:a16="http://schemas.microsoft.com/office/drawing/2014/main" id="{46C797F3-A461-A542-BDC7-868FC2291932}"/>
              </a:ext>
            </a:extLst>
          </p:cNvPr>
          <p:cNvSpPr>
            <a:spLocks noGrp="1"/>
          </p:cNvSpPr>
          <p:nvPr>
            <p:ph type="body" sz="quarter" idx="43" hasCustomPrompt="1"/>
          </p:nvPr>
        </p:nvSpPr>
        <p:spPr>
          <a:xfrm>
            <a:off x="6312779" y="2122632"/>
            <a:ext cx="5520306" cy="307706"/>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ABOUT ACCENTURE INTERACTIVE</a:t>
            </a:r>
          </a:p>
        </p:txBody>
      </p:sp>
      <p:sp>
        <p:nvSpPr>
          <p:cNvPr id="55" name="Text Placeholder 4">
            <a:extLst>
              <a:ext uri="{FF2B5EF4-FFF2-40B4-BE49-F238E27FC236}">
                <a16:creationId xmlns:a16="http://schemas.microsoft.com/office/drawing/2014/main" id="{FB2CEDE3-16D4-DB40-9A81-BC82E1EF67A1}"/>
              </a:ext>
            </a:extLst>
          </p:cNvPr>
          <p:cNvSpPr>
            <a:spLocks noGrp="1"/>
          </p:cNvSpPr>
          <p:nvPr>
            <p:ph type="body" sz="quarter" idx="44" hasCustomPrompt="1"/>
          </p:nvPr>
        </p:nvSpPr>
        <p:spPr>
          <a:xfrm>
            <a:off x="6312334" y="2571330"/>
            <a:ext cx="5520751" cy="1440942"/>
          </a:xfrm>
        </p:spPr>
        <p:txBody>
          <a:bodyPr/>
          <a:lstStyle>
            <a:lvl1pPr>
              <a:spcBef>
                <a:spcPts val="0"/>
              </a:spcBef>
              <a:defRPr sz="1200"/>
            </a:lvl1pPr>
            <a:lvl2pPr>
              <a:spcBef>
                <a:spcPts val="0"/>
              </a:spcBef>
              <a:defRPr sz="1200"/>
            </a:lvl2pPr>
            <a:lvl3pPr>
              <a:spcBef>
                <a:spcPts val="0"/>
              </a:spcBef>
              <a:defRPr sz="1200"/>
            </a:lvl3pPr>
            <a:lvl4pPr>
              <a:spcBef>
                <a:spcPts val="0"/>
              </a:spcBef>
              <a:defRPr sz="1200"/>
            </a:lvl4pPr>
            <a:lvl5pPr>
              <a:spcBef>
                <a:spcPts val="0"/>
              </a:spcBef>
              <a:defRPr sz="1200"/>
            </a:lvl5pPr>
          </a:lstStyle>
          <a:p>
            <a:pPr lvl="0"/>
            <a:r>
              <a:rPr lang="en-US" dirty="0"/>
              <a:t>Accenture Interactive helps the world’s leading brands transform their customer experiences across the entire customer journey. Through our connected offerings in design, marketing, content and commerce, we create new ways to win in today’s experience-led economy. Accenture Interactive is ranked the world’s largest digital agency in the latest Ad Age Agency Report. To learn more, follow us @</a:t>
            </a:r>
            <a:r>
              <a:rPr lang="en-US" dirty="0" err="1"/>
              <a:t>AccentureACTIVE</a:t>
            </a:r>
            <a:r>
              <a:rPr lang="en-US" dirty="0"/>
              <a:t> and visit </a:t>
            </a:r>
            <a:r>
              <a:rPr lang="en-US" dirty="0" err="1"/>
              <a:t>www.accentureinteractive.com</a:t>
            </a:r>
            <a:r>
              <a:rPr lang="en-US" dirty="0"/>
              <a:t>.</a:t>
            </a:r>
          </a:p>
        </p:txBody>
      </p:sp>
      <p:sp>
        <p:nvSpPr>
          <p:cNvPr id="56" name="Text Placeholder 2">
            <a:extLst>
              <a:ext uri="{FF2B5EF4-FFF2-40B4-BE49-F238E27FC236}">
                <a16:creationId xmlns:a16="http://schemas.microsoft.com/office/drawing/2014/main" id="{7BD2AAFF-7899-A449-A00A-1CA716B590D5}"/>
              </a:ext>
            </a:extLst>
          </p:cNvPr>
          <p:cNvSpPr>
            <a:spLocks noGrp="1"/>
          </p:cNvSpPr>
          <p:nvPr>
            <p:ph type="body" sz="quarter" idx="45" hasCustomPrompt="1"/>
          </p:nvPr>
        </p:nvSpPr>
        <p:spPr>
          <a:xfrm>
            <a:off x="6312779" y="4670019"/>
            <a:ext cx="5520306" cy="307706"/>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err="1"/>
              <a:t>accenture.com</a:t>
            </a:r>
            <a:r>
              <a:rPr lang="en-US" dirty="0"/>
              <a:t>/interactive</a:t>
            </a:r>
          </a:p>
        </p:txBody>
      </p:sp>
      <p:sp>
        <p:nvSpPr>
          <p:cNvPr id="57" name="Text Placeholder 4">
            <a:extLst>
              <a:ext uri="{FF2B5EF4-FFF2-40B4-BE49-F238E27FC236}">
                <a16:creationId xmlns:a16="http://schemas.microsoft.com/office/drawing/2014/main" id="{0E2A9E09-D351-284C-9B79-4D330AC277D0}"/>
              </a:ext>
            </a:extLst>
          </p:cNvPr>
          <p:cNvSpPr>
            <a:spLocks noGrp="1"/>
          </p:cNvSpPr>
          <p:nvPr>
            <p:ph type="body" sz="quarter" idx="46" hasCustomPrompt="1"/>
          </p:nvPr>
        </p:nvSpPr>
        <p:spPr>
          <a:xfrm>
            <a:off x="6312334" y="5118717"/>
            <a:ext cx="5520751" cy="980796"/>
          </a:xfrm>
        </p:spPr>
        <p:txBody>
          <a:bodyPr/>
          <a:lstStyle>
            <a:lvl1pPr>
              <a:spcBef>
                <a:spcPts val="0"/>
              </a:spcBef>
              <a:defRPr sz="1000"/>
            </a:lvl1pPr>
            <a:lvl2pPr>
              <a:defRPr sz="1200"/>
            </a:lvl2pPr>
            <a:lvl3pPr>
              <a:defRPr sz="1200"/>
            </a:lvl3pPr>
            <a:lvl4pPr>
              <a:defRPr sz="1200"/>
            </a:lvl4pPr>
            <a:lvl5pPr>
              <a:defRPr sz="1200"/>
            </a:lvl5pPr>
          </a:lstStyle>
          <a:p>
            <a:pPr lvl="0"/>
            <a:r>
              <a:rPr lang="en-US" dirty="0"/>
              <a:t>This document makes reference to marks owned by third parties. All such third-party marks are the property of their respective owners. No sponsorship, endorsement or approval of this content by the owners of such marks is intended, expressed or implied.</a:t>
            </a:r>
          </a:p>
          <a:p>
            <a:pPr lvl="0"/>
            <a:endParaRPr lang="en-US" dirty="0"/>
          </a:p>
          <a:p>
            <a:pPr lvl="0"/>
            <a:r>
              <a:rPr lang="en-US" dirty="0"/>
              <a:t>Copyright © 2018 Accenture. All rights reserved.</a:t>
            </a:r>
          </a:p>
          <a:p>
            <a:pPr lvl="0"/>
            <a:r>
              <a:rPr lang="en-US" dirty="0"/>
              <a:t>Accenture, its logo, and High Performance Delivered are trademarks of Accenture.</a:t>
            </a:r>
          </a:p>
        </p:txBody>
      </p:sp>
    </p:spTree>
    <p:extLst>
      <p:ext uri="{BB962C8B-B14F-4D97-AF65-F5344CB8AC3E}">
        <p14:creationId xmlns:p14="http://schemas.microsoft.com/office/powerpoint/2010/main" val="3813733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 4.5 — Dimensional Rev &gt;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6D1209-B1A8-694D-B96E-5C8E3DB2434D}"/>
              </a:ext>
            </a:extLst>
          </p:cNvPr>
          <p:cNvSpPr/>
          <p:nvPr userDrawn="1"/>
        </p:nvSpPr>
        <p:spPr>
          <a:xfrm>
            <a:off x="0" y="0"/>
            <a:ext cx="12192000" cy="6858000"/>
          </a:xfrm>
          <a:prstGeom prst="rect">
            <a:avLst/>
          </a:prstGeom>
          <a:solidFill>
            <a:schemeClr val="tx1">
              <a:alpha val="28000"/>
            </a:schemeClr>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b="1" dirty="0">
              <a:solidFill>
                <a:schemeClr val="bg1"/>
              </a:solidFill>
              <a:latin typeface="Graphik" panose="020B0503030202060203" pitchFamily="34" charset="77"/>
            </a:endParaRPr>
          </a:p>
        </p:txBody>
      </p:sp>
      <p:pic>
        <p:nvPicPr>
          <p:cNvPr id="15" name="Graphic 14">
            <a:extLst>
              <a:ext uri="{FF2B5EF4-FFF2-40B4-BE49-F238E27FC236}">
                <a16:creationId xmlns:a16="http://schemas.microsoft.com/office/drawing/2014/main" id="{93B54B1D-27D3-AF4D-8527-D379040D0F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30616" y="376151"/>
            <a:ext cx="5797813" cy="5987347"/>
          </a:xfrm>
          <a:prstGeom prst="rect">
            <a:avLst/>
          </a:prstGeom>
        </p:spPr>
      </p:pic>
      <p:pic>
        <p:nvPicPr>
          <p:cNvPr id="12" name="Acc_Mobility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25" name="Picture 24">
            <a:extLst>
              <a:ext uri="{FF2B5EF4-FFF2-40B4-BE49-F238E27FC236}">
                <a16:creationId xmlns:a16="http://schemas.microsoft.com/office/drawing/2014/main" id="{6391708F-2118-E943-B9B3-7AB4972F6B6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40896" y="368223"/>
            <a:ext cx="2579389" cy="507545"/>
          </a:xfrm>
          <a:prstGeom prst="rect">
            <a:avLst/>
          </a:prstGeom>
        </p:spPr>
      </p:pic>
      <p:sp>
        <p:nvSpPr>
          <p:cNvPr id="10" name="SubTitle">
            <a:extLst>
              <a:ext uri="{FF2B5EF4-FFF2-40B4-BE49-F238E27FC236}">
                <a16:creationId xmlns:a16="http://schemas.microsoft.com/office/drawing/2014/main" id="{89687157-93E6-7A43-995E-7B873AA71FD7}"/>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bg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36CBCD46-299C-604D-A9F5-0A756BDF5270}"/>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3418979596"/>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709" y="1287578"/>
            <a:ext cx="5474566" cy="1731199"/>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799"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709" y="3276929"/>
            <a:ext cx="4037605" cy="757130"/>
          </a:xfrm>
        </p:spPr>
        <p:txBody>
          <a:bodyPr wrap="square">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3849264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1.1 — Dimensional Pos &g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14F4B-C55C-4F0B-BB61-C3F2A247F4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34572" y="5846781"/>
            <a:ext cx="3481629" cy="678038"/>
          </a:xfrm>
          <a:prstGeom prst="rect">
            <a:avLst/>
          </a:prstGeom>
        </p:spPr>
      </p:pic>
      <p:pic>
        <p:nvPicPr>
          <p:cNvPr id="13" name="Picture 12">
            <a:extLst>
              <a:ext uri="{FF2B5EF4-FFF2-40B4-BE49-F238E27FC236}">
                <a16:creationId xmlns:a16="http://schemas.microsoft.com/office/drawing/2014/main" id="{FC3ADF8E-6222-4019-AED9-B94A51680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7741" y="928199"/>
            <a:ext cx="4318000" cy="4533900"/>
          </a:xfrm>
          <a:prstGeom prst="rect">
            <a:avLst/>
          </a:prstGeom>
        </p:spPr>
      </p:pic>
      <p:sp>
        <p:nvSpPr>
          <p:cNvPr id="6" name="Title 1">
            <a:extLst>
              <a:ext uri="{FF2B5EF4-FFF2-40B4-BE49-F238E27FC236}">
                <a16:creationId xmlns:a16="http://schemas.microsoft.com/office/drawing/2014/main" id="{3C5ED93C-DF05-B042-8C88-90DB91933090}"/>
              </a:ext>
            </a:extLst>
          </p:cNvPr>
          <p:cNvSpPr>
            <a:spLocks noGrp="1"/>
          </p:cNvSpPr>
          <p:nvPr>
            <p:ph type="ctrTitle" hasCustomPrompt="1"/>
          </p:nvPr>
        </p:nvSpPr>
        <p:spPr>
          <a:xfrm>
            <a:off x="538565" y="795507"/>
            <a:ext cx="5557436" cy="1254772"/>
          </a:xfrm>
        </p:spPr>
        <p:txBody>
          <a:bodyPr tIns="0" anchor="t" anchorCtr="0">
            <a:noAutofit/>
          </a:bodyPr>
          <a:lstStyle>
            <a:lvl1pPr algn="l">
              <a:lnSpc>
                <a:spcPct val="70000"/>
              </a:lnSpc>
              <a:defRPr sz="6799" b="0" i="0">
                <a:solidFill>
                  <a:schemeClr val="tx1"/>
                </a:solidFill>
                <a:latin typeface="Graphik Black" panose="020B0A03030202060203" pitchFamily="34" charset="0"/>
              </a:defRPr>
            </a:lvl1pPr>
          </a:lstStyle>
          <a:p>
            <a:r>
              <a:rPr lang="en-AU" dirty="0"/>
              <a:t>Title goes here in A few lines</a:t>
            </a:r>
          </a:p>
        </p:txBody>
      </p:sp>
      <p:sp>
        <p:nvSpPr>
          <p:cNvPr id="7" name="Text Placeholder 45">
            <a:extLst>
              <a:ext uri="{FF2B5EF4-FFF2-40B4-BE49-F238E27FC236}">
                <a16:creationId xmlns:a16="http://schemas.microsoft.com/office/drawing/2014/main" id="{6DA97E44-8B91-6D4F-82A9-C7EE7B5ABB5B}"/>
              </a:ext>
            </a:extLst>
          </p:cNvPr>
          <p:cNvSpPr>
            <a:spLocks noGrp="1"/>
          </p:cNvSpPr>
          <p:nvPr>
            <p:ph type="body" sz="quarter" idx="10" hasCustomPrompt="1"/>
          </p:nvPr>
        </p:nvSpPr>
        <p:spPr>
          <a:xfrm>
            <a:off x="538565" y="3171904"/>
            <a:ext cx="5273663" cy="987196"/>
          </a:xfrm>
        </p:spPr>
        <p:txBody>
          <a:bodyPr/>
          <a:lstStyle>
            <a:lvl1pPr>
              <a:lnSpc>
                <a:spcPct val="100000"/>
              </a:lnSpc>
              <a:defRPr sz="2799" b="0" i="0">
                <a:latin typeface="Graphik" panose="020B0503030202060203" pitchFamily="34" charset="77"/>
              </a:defRPr>
            </a:lvl1pPr>
          </a:lstStyle>
          <a:p>
            <a:r>
              <a:rPr lang="en-AU" dirty="0"/>
              <a:t>Subtitle goes here in few lines, and it’s always good to keep it short.</a:t>
            </a:r>
          </a:p>
        </p:txBody>
      </p:sp>
      <p:sp>
        <p:nvSpPr>
          <p:cNvPr id="9" name="Text Placeholder 48">
            <a:extLst>
              <a:ext uri="{FF2B5EF4-FFF2-40B4-BE49-F238E27FC236}">
                <a16:creationId xmlns:a16="http://schemas.microsoft.com/office/drawing/2014/main" id="{2D00019C-87E7-8E4F-A3B8-A81C6A777413}"/>
              </a:ext>
            </a:extLst>
          </p:cNvPr>
          <p:cNvSpPr>
            <a:spLocks noGrp="1"/>
          </p:cNvSpPr>
          <p:nvPr>
            <p:ph type="body" sz="quarter" idx="11" hasCustomPrompt="1"/>
          </p:nvPr>
        </p:nvSpPr>
        <p:spPr>
          <a:xfrm>
            <a:off x="538564" y="5140387"/>
            <a:ext cx="3148802" cy="655485"/>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2504643397"/>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1.2 — Dimensional Pos &gt; w/imag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565" y="795507"/>
            <a:ext cx="5557436" cy="1254772"/>
          </a:xfrm>
        </p:spPr>
        <p:txBody>
          <a:bodyPr tIns="0" anchor="t" anchorCtr="0">
            <a:noAutofit/>
          </a:bodyPr>
          <a:lstStyle>
            <a:lvl1pPr algn="l">
              <a:lnSpc>
                <a:spcPct val="70000"/>
              </a:lnSpc>
              <a:defRPr sz="6799" b="0" i="0">
                <a:solidFill>
                  <a:schemeClr val="tx1"/>
                </a:solidFill>
                <a:latin typeface="Graphik Black" panose="020B0A03030202060203" pitchFamily="34" charset="0"/>
              </a:defRPr>
            </a:lvl1pPr>
          </a:lstStyle>
          <a:p>
            <a:r>
              <a:rPr lang="en-AU" dirty="0"/>
              <a:t>Title goes here in A few lines</a:t>
            </a:r>
          </a:p>
        </p:txBody>
      </p:sp>
      <p:sp>
        <p:nvSpPr>
          <p:cNvPr id="47" name="Text Placeholder 45">
            <a:extLst>
              <a:ext uri="{FF2B5EF4-FFF2-40B4-BE49-F238E27FC236}">
                <a16:creationId xmlns:a16="http://schemas.microsoft.com/office/drawing/2014/main" id="{C60DD334-3DE2-D54B-95C1-AD8FD4C01664}"/>
              </a:ext>
            </a:extLst>
          </p:cNvPr>
          <p:cNvSpPr>
            <a:spLocks noGrp="1"/>
          </p:cNvSpPr>
          <p:nvPr>
            <p:ph type="body" sz="quarter" idx="10" hasCustomPrompt="1"/>
          </p:nvPr>
        </p:nvSpPr>
        <p:spPr>
          <a:xfrm>
            <a:off x="538565" y="3171904"/>
            <a:ext cx="5273663" cy="987196"/>
          </a:xfrm>
        </p:spPr>
        <p:txBody>
          <a:bodyPr/>
          <a:lstStyle>
            <a:lvl1pPr>
              <a:lnSpc>
                <a:spcPct val="100000"/>
              </a:lnSpc>
              <a:defRPr sz="2799" b="0" i="0">
                <a:latin typeface="Graphik" panose="020B0503030202060203" pitchFamily="34" charset="77"/>
              </a:defRPr>
            </a:lvl1pPr>
          </a:lstStyle>
          <a:p>
            <a:r>
              <a:rPr lang="en-AU" dirty="0"/>
              <a:t>Subtitle goes here in few lines, and it’s always good to keep it short.</a:t>
            </a:r>
          </a:p>
        </p:txBody>
      </p:sp>
      <p:sp>
        <p:nvSpPr>
          <p:cNvPr id="50" name="Text Placeholder 48">
            <a:extLst>
              <a:ext uri="{FF2B5EF4-FFF2-40B4-BE49-F238E27FC236}">
                <a16:creationId xmlns:a16="http://schemas.microsoft.com/office/drawing/2014/main" id="{31C76989-6C6E-A448-9713-0485CFCC6633}"/>
              </a:ext>
            </a:extLst>
          </p:cNvPr>
          <p:cNvSpPr>
            <a:spLocks noGrp="1"/>
          </p:cNvSpPr>
          <p:nvPr>
            <p:ph type="body" sz="quarter" idx="11" hasCustomPrompt="1"/>
          </p:nvPr>
        </p:nvSpPr>
        <p:spPr>
          <a:xfrm>
            <a:off x="538564" y="5140387"/>
            <a:ext cx="3148802" cy="655485"/>
          </a:xfrm>
        </p:spPr>
        <p:txBody>
          <a:bodyPr/>
          <a:lstStyle>
            <a:lvl1pPr>
              <a:lnSpc>
                <a:spcPct val="100000"/>
              </a:lnSpc>
              <a:defRPr sz="2000" b="0" i="0"/>
            </a:lvl1pPr>
          </a:lstStyle>
          <a:p>
            <a:r>
              <a:rPr lang="en-US" dirty="0"/>
              <a:t>Secondary copy goes here if you need to add more text</a:t>
            </a:r>
          </a:p>
        </p:txBody>
      </p:sp>
      <p:pic>
        <p:nvPicPr>
          <p:cNvPr id="52" name="Picture 51">
            <a:extLst>
              <a:ext uri="{FF2B5EF4-FFF2-40B4-BE49-F238E27FC236}">
                <a16:creationId xmlns:a16="http://schemas.microsoft.com/office/drawing/2014/main" id="{CB1ACB87-F152-304D-B5A6-49D0BECE27F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6" y="6060836"/>
            <a:ext cx="2579389" cy="507545"/>
          </a:xfrm>
          <a:prstGeom prst="rect">
            <a:avLst/>
          </a:prstGeom>
        </p:spPr>
      </p:pic>
      <p:pic>
        <p:nvPicPr>
          <p:cNvPr id="11" name="Graphic 10">
            <a:extLst>
              <a:ext uri="{FF2B5EF4-FFF2-40B4-BE49-F238E27FC236}">
                <a16:creationId xmlns:a16="http://schemas.microsoft.com/office/drawing/2014/main" id="{371953AA-9D5F-F440-B9A1-262F448923E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968199" y="744818"/>
            <a:ext cx="4381687" cy="4544758"/>
          </a:xfrm>
          <a:prstGeom prst="rect">
            <a:avLst/>
          </a:prstGeom>
        </p:spPr>
      </p:pic>
    </p:spTree>
    <p:extLst>
      <p:ext uri="{BB962C8B-B14F-4D97-AF65-F5344CB8AC3E}">
        <p14:creationId xmlns:p14="http://schemas.microsoft.com/office/powerpoint/2010/main" val="197479392"/>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1.3 — Dimensional Rev &gt; w/imag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565" y="795507"/>
            <a:ext cx="5557436" cy="1254772"/>
          </a:xfrm>
        </p:spPr>
        <p:txBody>
          <a:bodyPr tIns="0" anchor="t" anchorCtr="0">
            <a:noAutofit/>
          </a:bodyPr>
          <a:lstStyle>
            <a:lvl1pPr algn="l">
              <a:lnSpc>
                <a:spcPct val="70000"/>
              </a:lnSpc>
              <a:defRPr sz="6799" b="0" i="0">
                <a:solidFill>
                  <a:schemeClr val="bg1"/>
                </a:solidFill>
                <a:latin typeface="Graphik Black" panose="020B0A03030202060203" pitchFamily="34" charset="0"/>
              </a:defRPr>
            </a:lvl1pPr>
          </a:lstStyle>
          <a:p>
            <a:r>
              <a:rPr lang="en-AU" dirty="0"/>
              <a:t>Title goes here in A few lines</a:t>
            </a:r>
          </a:p>
        </p:txBody>
      </p:sp>
      <p:sp>
        <p:nvSpPr>
          <p:cNvPr id="47" name="Text Placeholder 45">
            <a:extLst>
              <a:ext uri="{FF2B5EF4-FFF2-40B4-BE49-F238E27FC236}">
                <a16:creationId xmlns:a16="http://schemas.microsoft.com/office/drawing/2014/main" id="{C60DD334-3DE2-D54B-95C1-AD8FD4C01664}"/>
              </a:ext>
            </a:extLst>
          </p:cNvPr>
          <p:cNvSpPr>
            <a:spLocks noGrp="1"/>
          </p:cNvSpPr>
          <p:nvPr>
            <p:ph type="body" sz="quarter" idx="10" hasCustomPrompt="1"/>
          </p:nvPr>
        </p:nvSpPr>
        <p:spPr>
          <a:xfrm>
            <a:off x="538565" y="3171904"/>
            <a:ext cx="5273663" cy="987196"/>
          </a:xfrm>
        </p:spPr>
        <p:txBody>
          <a:bodyPr/>
          <a:lstStyle>
            <a:lvl1pPr>
              <a:lnSpc>
                <a:spcPct val="100000"/>
              </a:lnSpc>
              <a:defRPr sz="2799" b="0" i="0">
                <a:solidFill>
                  <a:schemeClr val="bg1"/>
                </a:solidFill>
                <a:latin typeface="Graphik" panose="020B0503030202060203" pitchFamily="34" charset="77"/>
              </a:defRPr>
            </a:lvl1pPr>
          </a:lstStyle>
          <a:p>
            <a:r>
              <a:rPr lang="en-AU" dirty="0"/>
              <a:t>Subtitle goes here in few lines, and it’s always good to keep it short.</a:t>
            </a:r>
          </a:p>
        </p:txBody>
      </p:sp>
      <p:sp>
        <p:nvSpPr>
          <p:cNvPr id="50" name="Text Placeholder 48">
            <a:extLst>
              <a:ext uri="{FF2B5EF4-FFF2-40B4-BE49-F238E27FC236}">
                <a16:creationId xmlns:a16="http://schemas.microsoft.com/office/drawing/2014/main" id="{31C76989-6C6E-A448-9713-0485CFCC6633}"/>
              </a:ext>
            </a:extLst>
          </p:cNvPr>
          <p:cNvSpPr>
            <a:spLocks noGrp="1"/>
          </p:cNvSpPr>
          <p:nvPr>
            <p:ph type="body" sz="quarter" idx="11" hasCustomPrompt="1"/>
          </p:nvPr>
        </p:nvSpPr>
        <p:spPr>
          <a:xfrm>
            <a:off x="538564" y="5140387"/>
            <a:ext cx="3148802" cy="655485"/>
          </a:xfrm>
        </p:spPr>
        <p:txBody>
          <a:bodyPr/>
          <a:lstStyle>
            <a:lvl1pPr>
              <a:lnSpc>
                <a:spcPct val="100000"/>
              </a:lnSpc>
              <a:defRPr sz="2000" b="0" i="0">
                <a:solidFill>
                  <a:schemeClr val="bg1"/>
                </a:solidFill>
              </a:defRPr>
            </a:lvl1pPr>
          </a:lstStyle>
          <a:p>
            <a:r>
              <a:rPr lang="en-US" dirty="0"/>
              <a:t>Secondary copy goes here if you need to add more text</a:t>
            </a:r>
          </a:p>
        </p:txBody>
      </p:sp>
      <p:pic>
        <p:nvPicPr>
          <p:cNvPr id="52" name="Picture 51">
            <a:extLst>
              <a:ext uri="{FF2B5EF4-FFF2-40B4-BE49-F238E27FC236}">
                <a16:creationId xmlns:a16="http://schemas.microsoft.com/office/drawing/2014/main" id="{CB1ACB87-F152-304D-B5A6-49D0BECE27F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6" y="6060836"/>
            <a:ext cx="2579389" cy="507545"/>
          </a:xfrm>
          <a:prstGeom prst="rect">
            <a:avLst/>
          </a:prstGeom>
        </p:spPr>
      </p:pic>
      <p:pic>
        <p:nvPicPr>
          <p:cNvPr id="11" name="Picture 10">
            <a:extLst>
              <a:ext uri="{FF2B5EF4-FFF2-40B4-BE49-F238E27FC236}">
                <a16:creationId xmlns:a16="http://schemas.microsoft.com/office/drawing/2014/main" id="{1345F5A8-E3DF-8740-A859-7F6C15FB4B2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447741" y="942263"/>
            <a:ext cx="4318000" cy="4477136"/>
          </a:xfrm>
          <a:prstGeom prst="rect">
            <a:avLst/>
          </a:prstGeom>
        </p:spPr>
      </p:pic>
    </p:spTree>
    <p:extLst>
      <p:ext uri="{BB962C8B-B14F-4D97-AF65-F5344CB8AC3E}">
        <p14:creationId xmlns:p14="http://schemas.microsoft.com/office/powerpoint/2010/main" val="568951360"/>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1.4 —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17" name="Acc_DigitalBLACK">
            <a:extLst>
              <a:ext uri="{FF2B5EF4-FFF2-40B4-BE49-F238E27FC236}">
                <a16:creationId xmlns:a16="http://schemas.microsoft.com/office/drawing/2014/main" id="{F0CCEF66-6ABB-7F4E-9F31-4AA8589DD09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376242"/>
            <a:ext cx="2579389" cy="499527"/>
          </a:xfrm>
          <a:prstGeom prst="rect">
            <a:avLst/>
          </a:prstGeom>
        </p:spPr>
      </p:pic>
      <p:sp>
        <p:nvSpPr>
          <p:cNvPr id="19" name="Title 1">
            <a:extLst>
              <a:ext uri="{FF2B5EF4-FFF2-40B4-BE49-F238E27FC236}">
                <a16:creationId xmlns:a16="http://schemas.microsoft.com/office/drawing/2014/main" id="{2B6E5554-8CCE-0F45-85FD-58092120F031}"/>
              </a:ext>
            </a:extLst>
          </p:cNvPr>
          <p:cNvSpPr>
            <a:spLocks noGrp="1"/>
          </p:cNvSpPr>
          <p:nvPr>
            <p:ph type="ctrTitle" hasCustomPrompt="1"/>
          </p:nvPr>
        </p:nvSpPr>
        <p:spPr>
          <a:xfrm>
            <a:off x="538565" y="795507"/>
            <a:ext cx="5557436" cy="1254772"/>
          </a:xfrm>
        </p:spPr>
        <p:txBody>
          <a:bodyPr tIns="0" anchor="t" anchorCtr="0">
            <a:noAutofit/>
          </a:bodyPr>
          <a:lstStyle>
            <a:lvl1pPr algn="l">
              <a:lnSpc>
                <a:spcPct val="70000"/>
              </a:lnSpc>
              <a:defRPr sz="6799" b="0" i="0">
                <a:solidFill>
                  <a:schemeClr val="accent1"/>
                </a:solidFill>
                <a:latin typeface="Graphik Black" panose="020B0A03030202060203" pitchFamily="34" charset="0"/>
              </a:defRPr>
            </a:lvl1pPr>
          </a:lstStyle>
          <a:p>
            <a:r>
              <a:rPr lang="en-AU" dirty="0"/>
              <a:t>Title goes here in A few lines</a:t>
            </a:r>
          </a:p>
        </p:txBody>
      </p:sp>
      <p:sp>
        <p:nvSpPr>
          <p:cNvPr id="20" name="Text Placeholder 45">
            <a:extLst>
              <a:ext uri="{FF2B5EF4-FFF2-40B4-BE49-F238E27FC236}">
                <a16:creationId xmlns:a16="http://schemas.microsoft.com/office/drawing/2014/main" id="{6EC6E9E6-AA9A-7543-B990-191CBD63773F}"/>
              </a:ext>
            </a:extLst>
          </p:cNvPr>
          <p:cNvSpPr>
            <a:spLocks noGrp="1"/>
          </p:cNvSpPr>
          <p:nvPr>
            <p:ph type="body" sz="quarter" idx="10" hasCustomPrompt="1"/>
          </p:nvPr>
        </p:nvSpPr>
        <p:spPr>
          <a:xfrm>
            <a:off x="538565" y="3171904"/>
            <a:ext cx="5273663" cy="987196"/>
          </a:xfrm>
        </p:spPr>
        <p:txBody>
          <a:bodyPr/>
          <a:lstStyle>
            <a:lvl1pPr>
              <a:lnSpc>
                <a:spcPct val="100000"/>
              </a:lnSpc>
              <a:defRPr sz="2799" b="0" i="0">
                <a:latin typeface="Graphik" panose="020B0503030202060203" pitchFamily="34" charset="77"/>
              </a:defRPr>
            </a:lvl1pPr>
          </a:lstStyle>
          <a:p>
            <a:r>
              <a:rPr lang="en-AU" dirty="0"/>
              <a:t>Subtitle goes here in few lines, and it’s always good to keep it short.</a:t>
            </a:r>
          </a:p>
        </p:txBody>
      </p:sp>
      <p:sp>
        <p:nvSpPr>
          <p:cNvPr id="21" name="Text Placeholder 48">
            <a:extLst>
              <a:ext uri="{FF2B5EF4-FFF2-40B4-BE49-F238E27FC236}">
                <a16:creationId xmlns:a16="http://schemas.microsoft.com/office/drawing/2014/main" id="{07FB8376-7497-AC42-AAD7-A4178D6429C9}"/>
              </a:ext>
            </a:extLst>
          </p:cNvPr>
          <p:cNvSpPr>
            <a:spLocks noGrp="1"/>
          </p:cNvSpPr>
          <p:nvPr>
            <p:ph type="body" sz="quarter" idx="11" hasCustomPrompt="1"/>
          </p:nvPr>
        </p:nvSpPr>
        <p:spPr>
          <a:xfrm>
            <a:off x="538564" y="5140387"/>
            <a:ext cx="3148802" cy="655485"/>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456219538"/>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1.5 —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10" name="Acc_DigitalBLACK">
            <a:extLst>
              <a:ext uri="{FF2B5EF4-FFF2-40B4-BE49-F238E27FC236}">
                <a16:creationId xmlns:a16="http://schemas.microsoft.com/office/drawing/2014/main" id="{8CB5E3DD-5549-BB44-8818-AD8D2E86A24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376242"/>
            <a:ext cx="2579389" cy="499527"/>
          </a:xfrm>
          <a:prstGeom prst="rect">
            <a:avLst/>
          </a:prstGeom>
        </p:spPr>
      </p:pic>
      <p:sp>
        <p:nvSpPr>
          <p:cNvPr id="11" name="Title 1">
            <a:extLst>
              <a:ext uri="{FF2B5EF4-FFF2-40B4-BE49-F238E27FC236}">
                <a16:creationId xmlns:a16="http://schemas.microsoft.com/office/drawing/2014/main" id="{032DCD94-73BA-0C48-B61D-28AA72D94F8A}"/>
              </a:ext>
            </a:extLst>
          </p:cNvPr>
          <p:cNvSpPr>
            <a:spLocks noGrp="1"/>
          </p:cNvSpPr>
          <p:nvPr>
            <p:ph type="ctrTitle" hasCustomPrompt="1"/>
          </p:nvPr>
        </p:nvSpPr>
        <p:spPr>
          <a:xfrm>
            <a:off x="538565" y="795507"/>
            <a:ext cx="5557436" cy="1254772"/>
          </a:xfrm>
        </p:spPr>
        <p:txBody>
          <a:bodyPr tIns="0" anchor="t" anchorCtr="0">
            <a:noAutofit/>
          </a:bodyPr>
          <a:lstStyle>
            <a:lvl1pPr algn="l">
              <a:lnSpc>
                <a:spcPct val="70000"/>
              </a:lnSpc>
              <a:defRPr sz="6799" b="0" i="0">
                <a:solidFill>
                  <a:schemeClr val="accent1"/>
                </a:solidFill>
                <a:latin typeface="Graphik Black" panose="020B0A03030202060203" pitchFamily="34" charset="0"/>
              </a:defRPr>
            </a:lvl1pPr>
          </a:lstStyle>
          <a:p>
            <a:r>
              <a:rPr lang="en-AU" dirty="0"/>
              <a:t>Title goes here in A few lines</a:t>
            </a:r>
          </a:p>
        </p:txBody>
      </p:sp>
      <p:sp>
        <p:nvSpPr>
          <p:cNvPr id="15" name="Text Placeholder 45">
            <a:extLst>
              <a:ext uri="{FF2B5EF4-FFF2-40B4-BE49-F238E27FC236}">
                <a16:creationId xmlns:a16="http://schemas.microsoft.com/office/drawing/2014/main" id="{4F01CDCC-B19E-8441-B234-692CD7E932A2}"/>
              </a:ext>
            </a:extLst>
          </p:cNvPr>
          <p:cNvSpPr>
            <a:spLocks noGrp="1"/>
          </p:cNvSpPr>
          <p:nvPr>
            <p:ph type="body" sz="quarter" idx="10" hasCustomPrompt="1"/>
          </p:nvPr>
        </p:nvSpPr>
        <p:spPr>
          <a:xfrm>
            <a:off x="538565" y="3171904"/>
            <a:ext cx="5273663" cy="987196"/>
          </a:xfrm>
        </p:spPr>
        <p:txBody>
          <a:bodyPr/>
          <a:lstStyle>
            <a:lvl1pPr>
              <a:lnSpc>
                <a:spcPct val="100000"/>
              </a:lnSpc>
              <a:defRPr sz="2799" b="0" i="0">
                <a:latin typeface="Graphik" panose="020B0503030202060203" pitchFamily="34" charset="77"/>
              </a:defRPr>
            </a:lvl1pPr>
          </a:lstStyle>
          <a:p>
            <a:r>
              <a:rPr lang="en-AU" dirty="0"/>
              <a:t>Subtitle goes here in few lines, and it’s always good to keep it short.</a:t>
            </a:r>
          </a:p>
        </p:txBody>
      </p:sp>
      <p:sp>
        <p:nvSpPr>
          <p:cNvPr id="16" name="Text Placeholder 48">
            <a:extLst>
              <a:ext uri="{FF2B5EF4-FFF2-40B4-BE49-F238E27FC236}">
                <a16:creationId xmlns:a16="http://schemas.microsoft.com/office/drawing/2014/main" id="{B72D46C3-8B96-AC4F-AD01-101D62789DB9}"/>
              </a:ext>
            </a:extLst>
          </p:cNvPr>
          <p:cNvSpPr>
            <a:spLocks noGrp="1"/>
          </p:cNvSpPr>
          <p:nvPr>
            <p:ph type="body" sz="quarter" idx="11" hasCustomPrompt="1"/>
          </p:nvPr>
        </p:nvSpPr>
        <p:spPr>
          <a:xfrm>
            <a:off x="538564" y="5140387"/>
            <a:ext cx="3148802" cy="655485"/>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997151309"/>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2.1 — Dimensional Pos &gt;">
    <p:bg>
      <p:bgPr>
        <a:solidFill>
          <a:schemeClr val="bg1"/>
        </a:solidFill>
        <a:effectLst/>
      </p:bgPr>
    </p:bg>
    <p:spTree>
      <p:nvGrpSpPr>
        <p:cNvPr id="1" name=""/>
        <p:cNvGrpSpPr/>
        <p:nvPr/>
      </p:nvGrpSpPr>
      <p:grpSpPr>
        <a:xfrm>
          <a:off x="0" y="0"/>
          <a:ext cx="0" cy="0"/>
          <a:chOff x="0" y="0"/>
          <a:chExt cx="0" cy="0"/>
        </a:xfrm>
      </p:grpSpPr>
      <p:sp>
        <p:nvSpPr>
          <p:cNvPr id="6" name="SubTitle"/>
          <p:cNvSpPr>
            <a:spLocks noGrp="1"/>
          </p:cNvSpPr>
          <p:nvPr userDrawn="1">
            <p:ph type="body" sz="quarter" idx="12" hasCustomPrompt="1"/>
          </p:nvPr>
        </p:nvSpPr>
        <p:spPr>
          <a:xfrm>
            <a:off x="8197878" y="5073855"/>
            <a:ext cx="3636795" cy="1041195"/>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7877" y="376242"/>
            <a:ext cx="2579389" cy="499527"/>
          </a:xfrm>
          <a:prstGeom prst="rect">
            <a:avLst/>
          </a:prstGeom>
        </p:spPr>
      </p:pic>
      <p:pic>
        <p:nvPicPr>
          <p:cNvPr id="17" name="Picture 16">
            <a:extLst>
              <a:ext uri="{FF2B5EF4-FFF2-40B4-BE49-F238E27FC236}">
                <a16:creationId xmlns:a16="http://schemas.microsoft.com/office/drawing/2014/main" id="{00EFC58B-6A3D-504C-9DD9-A2E700C45D8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23378" y="1167195"/>
            <a:ext cx="4310884" cy="4523612"/>
          </a:xfrm>
          <a:prstGeom prst="rect">
            <a:avLst/>
          </a:prstGeom>
        </p:spPr>
      </p:pic>
      <p:sp>
        <p:nvSpPr>
          <p:cNvPr id="9" name="MasterTitle">
            <a:extLst>
              <a:ext uri="{FF2B5EF4-FFF2-40B4-BE49-F238E27FC236}">
                <a16:creationId xmlns:a16="http://schemas.microsoft.com/office/drawing/2014/main" id="{D193ED5C-DB52-4748-ADD8-ADE2200012AC}"/>
              </a:ext>
            </a:extLst>
          </p:cNvPr>
          <p:cNvSpPr>
            <a:spLocks noGrp="1"/>
          </p:cNvSpPr>
          <p:nvPr>
            <p:ph type="title" hasCustomPrompt="1"/>
          </p:nvPr>
        </p:nvSpPr>
        <p:spPr>
          <a:xfrm>
            <a:off x="485205" y="2036634"/>
            <a:ext cx="5762588" cy="2784733"/>
          </a:xfrm>
        </p:spPr>
        <p:txBody>
          <a:bodyPr wrap="square" lIns="0" tIns="91440" rIns="0" anchor="ctr" anchorCtr="0">
            <a:spAutoFit/>
          </a:bodyPr>
          <a:lstStyle>
            <a:lvl1pPr algn="l">
              <a:lnSpc>
                <a:spcPts val="6969"/>
              </a:lnSpc>
              <a:defRPr sz="8198"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15464868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44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FFC5-36A3-455A-BACC-2E54EA2A38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4F11A7-600E-4771-91E0-549C8A57FE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AAE0F-4A0D-4503-8E25-A7934A99AB57}"/>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5" name="Footer Placeholder 4">
            <a:extLst>
              <a:ext uri="{FF2B5EF4-FFF2-40B4-BE49-F238E27FC236}">
                <a16:creationId xmlns:a16="http://schemas.microsoft.com/office/drawing/2014/main" id="{CE8D949C-E73A-4FE5-B27C-D9CF4DF21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89C9A-0799-4C30-8396-F01A57BA6E6C}"/>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4229521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2.2 — Gradient &g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B48C46-AC7D-5342-B5E7-ECA6474B1B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23378" y="1194121"/>
            <a:ext cx="4310884" cy="4469759"/>
          </a:xfrm>
          <a:prstGeom prst="rect">
            <a:avLst/>
          </a:prstGeom>
        </p:spPr>
      </p:pic>
      <p:sp>
        <p:nvSpPr>
          <p:cNvPr id="6" name="SubTitle"/>
          <p:cNvSpPr>
            <a:spLocks noGrp="1"/>
          </p:cNvSpPr>
          <p:nvPr userDrawn="1">
            <p:ph type="body" sz="quarter" idx="12" hasCustomPrompt="1"/>
          </p:nvPr>
        </p:nvSpPr>
        <p:spPr>
          <a:xfrm>
            <a:off x="8197878" y="5073855"/>
            <a:ext cx="3636795" cy="1041195"/>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7877" y="376242"/>
            <a:ext cx="2579389" cy="499527"/>
          </a:xfrm>
          <a:prstGeom prst="rect">
            <a:avLst/>
          </a:prstGeom>
        </p:spPr>
      </p:pic>
      <p:sp>
        <p:nvSpPr>
          <p:cNvPr id="9" name="MasterTitle">
            <a:extLst>
              <a:ext uri="{FF2B5EF4-FFF2-40B4-BE49-F238E27FC236}">
                <a16:creationId xmlns:a16="http://schemas.microsoft.com/office/drawing/2014/main" id="{9217D4E2-6B71-EE40-A19A-FF166061A028}"/>
              </a:ext>
            </a:extLst>
          </p:cNvPr>
          <p:cNvSpPr>
            <a:spLocks noGrp="1"/>
          </p:cNvSpPr>
          <p:nvPr>
            <p:ph type="title" hasCustomPrompt="1"/>
          </p:nvPr>
        </p:nvSpPr>
        <p:spPr>
          <a:xfrm>
            <a:off x="485205" y="2036634"/>
            <a:ext cx="5762588" cy="2784733"/>
          </a:xfrm>
        </p:spPr>
        <p:txBody>
          <a:bodyPr wrap="square" tIns="91440" anchor="ctr" anchorCtr="0">
            <a:spAutoFit/>
          </a:bodyPr>
          <a:lstStyle>
            <a:lvl1pPr algn="l">
              <a:lnSpc>
                <a:spcPts val="6969"/>
              </a:lnSpc>
              <a:defRPr sz="8198"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94190427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44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2.3 — Keyline &gt;">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7301E813-C37A-2A44-99FC-82228D72EE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23379" y="1167194"/>
            <a:ext cx="4380413" cy="4523612"/>
          </a:xfrm>
          <a:prstGeom prst="rect">
            <a:avLst/>
          </a:prstGeom>
        </p:spPr>
      </p:pic>
      <p:sp>
        <p:nvSpPr>
          <p:cNvPr id="6" name="SubTitle"/>
          <p:cNvSpPr>
            <a:spLocks noGrp="1"/>
          </p:cNvSpPr>
          <p:nvPr userDrawn="1">
            <p:ph type="body" sz="quarter" idx="12" hasCustomPrompt="1"/>
          </p:nvPr>
        </p:nvSpPr>
        <p:spPr>
          <a:xfrm>
            <a:off x="8197878" y="5073855"/>
            <a:ext cx="3636795" cy="1041195"/>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7877" y="376242"/>
            <a:ext cx="2579389" cy="499527"/>
          </a:xfrm>
          <a:prstGeom prst="rect">
            <a:avLst/>
          </a:prstGeom>
        </p:spPr>
      </p:pic>
      <p:sp>
        <p:nvSpPr>
          <p:cNvPr id="9" name="MasterTitle">
            <a:extLst>
              <a:ext uri="{FF2B5EF4-FFF2-40B4-BE49-F238E27FC236}">
                <a16:creationId xmlns:a16="http://schemas.microsoft.com/office/drawing/2014/main" id="{4375FA8B-D70C-7B44-9580-8FF944E693AC}"/>
              </a:ext>
            </a:extLst>
          </p:cNvPr>
          <p:cNvSpPr>
            <a:spLocks noGrp="1"/>
          </p:cNvSpPr>
          <p:nvPr>
            <p:ph type="title" hasCustomPrompt="1"/>
          </p:nvPr>
        </p:nvSpPr>
        <p:spPr>
          <a:xfrm>
            <a:off x="485205" y="2036634"/>
            <a:ext cx="5762588" cy="2784733"/>
          </a:xfrm>
        </p:spPr>
        <p:txBody>
          <a:bodyPr wrap="square" tIns="91440" anchor="ctr" anchorCtr="0">
            <a:spAutoFit/>
          </a:bodyPr>
          <a:lstStyle>
            <a:lvl1pPr algn="l">
              <a:lnSpc>
                <a:spcPts val="6969"/>
              </a:lnSpc>
              <a:defRPr sz="8198"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19919145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44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2.4 — Keyline &gt;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27" name="Acc_DigitalBLACK">
            <a:extLst>
              <a:ext uri="{FF2B5EF4-FFF2-40B4-BE49-F238E27FC236}">
                <a16:creationId xmlns:a16="http://schemas.microsoft.com/office/drawing/2014/main" id="{88478B01-923A-674E-99D0-814374B832A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376242"/>
            <a:ext cx="2579389" cy="499527"/>
          </a:xfrm>
          <a:prstGeom prst="rect">
            <a:avLst/>
          </a:prstGeom>
        </p:spPr>
      </p:pic>
      <p:pic>
        <p:nvPicPr>
          <p:cNvPr id="8" name="Graphic 7">
            <a:extLst>
              <a:ext uri="{FF2B5EF4-FFF2-40B4-BE49-F238E27FC236}">
                <a16:creationId xmlns:a16="http://schemas.microsoft.com/office/drawing/2014/main" id="{AB5E1B55-F3CE-2142-8228-FA55E6E55E10}"/>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32908" y="715100"/>
            <a:ext cx="3543847" cy="3659699"/>
          </a:xfrm>
          <a:prstGeom prst="rect">
            <a:avLst/>
          </a:prstGeom>
        </p:spPr>
      </p:pic>
      <p:sp>
        <p:nvSpPr>
          <p:cNvPr id="9" name="MasterTitle">
            <a:extLst>
              <a:ext uri="{FF2B5EF4-FFF2-40B4-BE49-F238E27FC236}">
                <a16:creationId xmlns:a16="http://schemas.microsoft.com/office/drawing/2014/main" id="{3F499D8B-747F-4D45-8269-4364FAE9DEDD}"/>
              </a:ext>
            </a:extLst>
          </p:cNvPr>
          <p:cNvSpPr>
            <a:spLocks noGrp="1"/>
          </p:cNvSpPr>
          <p:nvPr>
            <p:ph type="title" hasCustomPrompt="1"/>
          </p:nvPr>
        </p:nvSpPr>
        <p:spPr>
          <a:xfrm>
            <a:off x="485205" y="1421826"/>
            <a:ext cx="4279576" cy="2246249"/>
          </a:xfrm>
        </p:spPr>
        <p:txBody>
          <a:bodyPr wrap="square" tIns="91440" anchor="ctr" anchorCtr="0">
            <a:noAutofit/>
          </a:bodyPr>
          <a:lstStyle>
            <a:lvl1pPr algn="l">
              <a:lnSpc>
                <a:spcPts val="5599"/>
              </a:lnSpc>
              <a:defRPr sz="6599"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3878030767"/>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3.1 — Dimensional Pos &gt;">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t="13415" b="9908"/>
          <a:stretch/>
        </p:blipFill>
        <p:spPr>
          <a:xfrm>
            <a:off x="3321983" y="-1"/>
            <a:ext cx="8626155" cy="6858001"/>
          </a:xfrm>
          <a:prstGeom prst="rect">
            <a:avLst/>
          </a:prstGeom>
        </p:spPr>
      </p:pic>
      <p:sp>
        <p:nvSpPr>
          <p:cNvPr id="8" name="MasterTitle"/>
          <p:cNvSpPr>
            <a:spLocks noGrp="1"/>
          </p:cNvSpPr>
          <p:nvPr userDrawn="1">
            <p:ph type="title" hasCustomPrompt="1"/>
          </p:nvPr>
        </p:nvSpPr>
        <p:spPr>
          <a:xfrm>
            <a:off x="675514" y="1659119"/>
            <a:ext cx="9668282" cy="3846957"/>
          </a:xfrm>
        </p:spPr>
        <p:txBody>
          <a:bodyPr wrap="square" tIns="182880" anchor="ctr" anchorCtr="0">
            <a:spAutoFit/>
          </a:bodyPr>
          <a:lstStyle>
            <a:lvl1pPr algn="l">
              <a:lnSpc>
                <a:spcPts val="9498"/>
              </a:lnSpc>
              <a:defRPr sz="11998" b="0" i="0" spc="-300" baseline="0">
                <a:solidFill>
                  <a:schemeClr val="tx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5888218"/>
            <a:ext cx="2579389" cy="499527"/>
          </a:xfrm>
          <a:prstGeom prst="rect">
            <a:avLst/>
          </a:prstGeom>
        </p:spPr>
      </p:pic>
    </p:spTree>
    <p:extLst>
      <p:ext uri="{BB962C8B-B14F-4D97-AF65-F5344CB8AC3E}">
        <p14:creationId xmlns:p14="http://schemas.microsoft.com/office/powerpoint/2010/main" val="34602375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3.2 — Dimensional Rev &gt;">
    <p:bg>
      <p:bgPr>
        <a:solidFill>
          <a:srgbClr val="C0C0C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E2AA50-6DFF-2248-8FAB-57E4EA66A8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3538" b="9947"/>
          <a:stretch/>
        </p:blipFill>
        <p:spPr>
          <a:xfrm>
            <a:off x="3321983" y="-1"/>
            <a:ext cx="8644323" cy="6858001"/>
          </a:xfrm>
          <a:prstGeom prst="rect">
            <a:avLst/>
          </a:prstGeom>
        </p:spPr>
      </p:pic>
      <p:sp>
        <p:nvSpPr>
          <p:cNvPr id="8" name="MasterTitle"/>
          <p:cNvSpPr>
            <a:spLocks noGrp="1"/>
          </p:cNvSpPr>
          <p:nvPr userDrawn="1">
            <p:ph type="title" hasCustomPrompt="1"/>
          </p:nvPr>
        </p:nvSpPr>
        <p:spPr>
          <a:xfrm>
            <a:off x="675514" y="1659119"/>
            <a:ext cx="9668282" cy="3846957"/>
          </a:xfrm>
        </p:spPr>
        <p:txBody>
          <a:bodyPr wrap="square" tIns="182880" anchor="ctr" anchorCtr="0">
            <a:spAutoFit/>
          </a:bodyPr>
          <a:lstStyle>
            <a:lvl1pPr algn="l">
              <a:lnSpc>
                <a:spcPts val="9498"/>
              </a:lnSpc>
              <a:defRPr sz="11998" b="0" i="0" spc="-300" baseline="0">
                <a:solidFill>
                  <a:schemeClr val="bg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16" name="Acc_DigitalBLACK">
            <a:extLst>
              <a:ext uri="{FF2B5EF4-FFF2-40B4-BE49-F238E27FC236}">
                <a16:creationId xmlns:a16="http://schemas.microsoft.com/office/drawing/2014/main" id="{68CD0044-BFF5-8E44-8A76-105E53ECDFC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5888382"/>
            <a:ext cx="2579389" cy="499363"/>
          </a:xfrm>
          <a:prstGeom prst="rect">
            <a:avLst/>
          </a:prstGeom>
        </p:spPr>
      </p:pic>
    </p:spTree>
    <p:extLst>
      <p:ext uri="{BB962C8B-B14F-4D97-AF65-F5344CB8AC3E}">
        <p14:creationId xmlns:p14="http://schemas.microsoft.com/office/powerpoint/2010/main" val="25255376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3.3 — Keyline &g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B713A28-51BF-5448-9814-2BE2D82863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21983" y="-1173529"/>
            <a:ext cx="8626155" cy="8908150"/>
          </a:xfrm>
          <a:prstGeom prst="rect">
            <a:avLst/>
          </a:prstGeom>
        </p:spPr>
      </p:pic>
      <p:sp>
        <p:nvSpPr>
          <p:cNvPr id="8" name="MasterTitle"/>
          <p:cNvSpPr>
            <a:spLocks noGrp="1"/>
          </p:cNvSpPr>
          <p:nvPr userDrawn="1">
            <p:ph type="title" hasCustomPrompt="1"/>
          </p:nvPr>
        </p:nvSpPr>
        <p:spPr>
          <a:xfrm>
            <a:off x="675514" y="1659119"/>
            <a:ext cx="9668282" cy="3846957"/>
          </a:xfrm>
        </p:spPr>
        <p:txBody>
          <a:bodyPr wrap="square" tIns="182880" anchor="ctr" anchorCtr="0">
            <a:spAutoFit/>
          </a:bodyPr>
          <a:lstStyle>
            <a:lvl1pPr algn="l">
              <a:lnSpc>
                <a:spcPts val="9498"/>
              </a:lnSpc>
              <a:defRPr sz="11998" b="0" i="0" spc="-300" baseline="0">
                <a:solidFill>
                  <a:schemeClr val="tx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895" y="5888218"/>
            <a:ext cx="2579389" cy="499527"/>
          </a:xfrm>
          <a:prstGeom prst="rect">
            <a:avLst/>
          </a:prstGeom>
        </p:spPr>
      </p:pic>
    </p:spTree>
    <p:extLst>
      <p:ext uri="{BB962C8B-B14F-4D97-AF65-F5344CB8AC3E}">
        <p14:creationId xmlns:p14="http://schemas.microsoft.com/office/powerpoint/2010/main" val="248777945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4.1 — Dimensional Pos &gt;">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0616" y="376152"/>
            <a:ext cx="5797813" cy="6011490"/>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SubTitle">
            <a:extLst>
              <a:ext uri="{FF2B5EF4-FFF2-40B4-BE49-F238E27FC236}">
                <a16:creationId xmlns:a16="http://schemas.microsoft.com/office/drawing/2014/main" id="{7B5E5023-81CB-1A4C-BB99-E8DF17957DFE}"/>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tx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9FD0725F-1D9A-8D43-98C0-49E8D98AD8C6}"/>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tx1"/>
                </a:solidFill>
              </a:defRPr>
            </a:lvl1pPr>
          </a:lstStyle>
          <a:p>
            <a:r>
              <a:rPr lang="en-US" dirty="0"/>
              <a:t>large long headline</a:t>
            </a:r>
            <a:endParaRPr lang="en-AU" dirty="0"/>
          </a:p>
        </p:txBody>
      </p:sp>
      <p:pic>
        <p:nvPicPr>
          <p:cNvPr id="16" name="Acc_DigitalBLACK">
            <a:extLst>
              <a:ext uri="{FF2B5EF4-FFF2-40B4-BE49-F238E27FC236}">
                <a16:creationId xmlns:a16="http://schemas.microsoft.com/office/drawing/2014/main" id="{465C2F7E-DBF5-1444-B706-CB1BF8BBEEC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376242"/>
            <a:ext cx="2579389" cy="499527"/>
          </a:xfrm>
          <a:prstGeom prst="rect">
            <a:avLst/>
          </a:prstGeom>
        </p:spPr>
      </p:pic>
    </p:spTree>
    <p:extLst>
      <p:ext uri="{BB962C8B-B14F-4D97-AF65-F5344CB8AC3E}">
        <p14:creationId xmlns:p14="http://schemas.microsoft.com/office/powerpoint/2010/main" val="3820893978"/>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4.2 — Gradient &gt;">
    <p:bg>
      <p:bgPr>
        <a:solidFill>
          <a:schemeClr val="bg1"/>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74DD0C9-213D-9A4C-B886-376EF2955B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30616" y="379889"/>
            <a:ext cx="5797813" cy="5987347"/>
          </a:xfrm>
          <a:prstGeom prst="rect">
            <a:avLst/>
          </a:prstGeom>
        </p:spPr>
      </p:pic>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895" y="376242"/>
            <a:ext cx="2579389" cy="499527"/>
          </a:xfrm>
          <a:prstGeom prst="rect">
            <a:avLst/>
          </a:prstGeom>
        </p:spPr>
      </p:pic>
      <p:sp>
        <p:nvSpPr>
          <p:cNvPr id="20" name="SubTitle">
            <a:extLst>
              <a:ext uri="{FF2B5EF4-FFF2-40B4-BE49-F238E27FC236}">
                <a16:creationId xmlns:a16="http://schemas.microsoft.com/office/drawing/2014/main" id="{411A10A5-1429-2645-B7F9-F3DE2EC65FB5}"/>
              </a:ext>
            </a:extLst>
          </p:cNvPr>
          <p:cNvSpPr>
            <a:spLocks noGrp="1"/>
          </p:cNvSpPr>
          <p:nvPr>
            <p:ph type="body" sz="quarter" idx="12" hasCustomPrompt="1"/>
          </p:nvPr>
        </p:nvSpPr>
        <p:spPr>
          <a:xfrm>
            <a:off x="583155" y="2799233"/>
            <a:ext cx="8785569" cy="652335"/>
          </a:xfrm>
        </p:spPr>
        <p:txBody>
          <a:bodyPr wrap="square" tIns="91440" anchor="b">
            <a:spAutoFit/>
          </a:bodyPr>
          <a:lstStyle>
            <a:lvl1pPr marL="0" indent="0">
              <a:lnSpc>
                <a:spcPct val="70000"/>
              </a:lnSpc>
              <a:buNone/>
              <a:defRPr sz="5199" b="0" i="0" cap="all" spc="-50" baseline="0">
                <a:solidFill>
                  <a:schemeClr val="tx1"/>
                </a:solidFill>
                <a:latin typeface="Graphik Black" panose="020B0503030202060203" pitchFamily="34" charset="77"/>
              </a:defRPr>
            </a:lvl1pPr>
          </a:lstStyle>
          <a:p>
            <a:pPr lvl="0"/>
            <a:r>
              <a:rPr lang="en-US" dirty="0"/>
              <a:t>small top headline</a:t>
            </a:r>
          </a:p>
        </p:txBody>
      </p:sp>
      <p:sp>
        <p:nvSpPr>
          <p:cNvPr id="21" name="MasterTitle">
            <a:extLst>
              <a:ext uri="{FF2B5EF4-FFF2-40B4-BE49-F238E27FC236}">
                <a16:creationId xmlns:a16="http://schemas.microsoft.com/office/drawing/2014/main" id="{9747B2FE-49CC-EF4B-B4FB-B603503508C4}"/>
              </a:ext>
            </a:extLst>
          </p:cNvPr>
          <p:cNvSpPr>
            <a:spLocks noGrp="1"/>
          </p:cNvSpPr>
          <p:nvPr>
            <p:ph type="title" hasCustomPrompt="1"/>
          </p:nvPr>
        </p:nvSpPr>
        <p:spPr>
          <a:xfrm>
            <a:off x="583155" y="3511411"/>
            <a:ext cx="8785569" cy="2353946"/>
          </a:xfrm>
        </p:spPr>
        <p:txBody>
          <a:bodyPr wrap="square" tIns="91440" anchor="t">
            <a:spAutoFit/>
          </a:bodyPr>
          <a:lstStyle>
            <a:lvl1pPr algn="l">
              <a:lnSpc>
                <a:spcPct val="70000"/>
              </a:lnSpc>
              <a:defRPr sz="10498"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18839186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4.3 — Keyline &g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E80E9A-326C-F64C-A9C8-B87E6C1A68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80887" y="376159"/>
            <a:ext cx="5847542" cy="6038700"/>
          </a:xfrm>
          <a:prstGeom prst="rect">
            <a:avLst/>
          </a:prstGeom>
        </p:spPr>
      </p:pic>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895" y="376242"/>
            <a:ext cx="2579389" cy="499527"/>
          </a:xfrm>
          <a:prstGeom prst="rect">
            <a:avLst/>
          </a:prstGeom>
        </p:spPr>
      </p:pic>
      <p:sp>
        <p:nvSpPr>
          <p:cNvPr id="28" name="SubTitle">
            <a:extLst>
              <a:ext uri="{FF2B5EF4-FFF2-40B4-BE49-F238E27FC236}">
                <a16:creationId xmlns:a16="http://schemas.microsoft.com/office/drawing/2014/main" id="{A954FEAD-3550-EA4F-B7F5-4B17862EEF94}"/>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tx1"/>
                </a:solidFill>
                <a:latin typeface="Graphik Black" panose="020B0503030202060203" pitchFamily="34" charset="77"/>
              </a:defRPr>
            </a:lvl1pPr>
          </a:lstStyle>
          <a:p>
            <a:pPr lvl="0"/>
            <a:r>
              <a:rPr lang="en-US" dirty="0"/>
              <a:t>small top headline</a:t>
            </a:r>
          </a:p>
        </p:txBody>
      </p:sp>
      <p:sp>
        <p:nvSpPr>
          <p:cNvPr id="29" name="MasterTitle">
            <a:extLst>
              <a:ext uri="{FF2B5EF4-FFF2-40B4-BE49-F238E27FC236}">
                <a16:creationId xmlns:a16="http://schemas.microsoft.com/office/drawing/2014/main" id="{D03DF63D-ED05-F54D-A6A6-1920897E8AD2}"/>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162340280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4.4 — Dimensional Pos &gt;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11" name="Picture 10">
            <a:extLst>
              <a:ext uri="{FF2B5EF4-FFF2-40B4-BE49-F238E27FC236}">
                <a16:creationId xmlns:a16="http://schemas.microsoft.com/office/drawing/2014/main" id="{373F9D02-76A8-E944-9421-C3E510CA522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90345" y="6060835"/>
            <a:ext cx="2579389" cy="507545"/>
          </a:xfrm>
          <a:prstGeom prst="rect">
            <a:avLst/>
          </a:prstGeom>
        </p:spPr>
      </p:pic>
      <p:pic>
        <p:nvPicPr>
          <p:cNvPr id="10" name="Picture 9">
            <a:extLst>
              <a:ext uri="{FF2B5EF4-FFF2-40B4-BE49-F238E27FC236}">
                <a16:creationId xmlns:a16="http://schemas.microsoft.com/office/drawing/2014/main" id="{9E7C6182-00DA-864B-9967-B83DBC1416D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730616" y="376152"/>
            <a:ext cx="5797813" cy="6011490"/>
          </a:xfrm>
          <a:prstGeom prst="rect">
            <a:avLst/>
          </a:prstGeom>
        </p:spPr>
      </p:pic>
      <p:sp>
        <p:nvSpPr>
          <p:cNvPr id="16" name="SubTitle">
            <a:extLst>
              <a:ext uri="{FF2B5EF4-FFF2-40B4-BE49-F238E27FC236}">
                <a16:creationId xmlns:a16="http://schemas.microsoft.com/office/drawing/2014/main" id="{AF1C57A1-CBF4-A94F-B6C1-2DB7E07A2AF2}"/>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tx1"/>
                </a:solidFill>
                <a:latin typeface="Graphik Black" panose="020B0503030202060203" pitchFamily="34" charset="77"/>
              </a:defRPr>
            </a:lvl1pPr>
          </a:lstStyle>
          <a:p>
            <a:pPr lvl="0"/>
            <a:r>
              <a:rPr lang="en-US" dirty="0"/>
              <a:t>small top headline</a:t>
            </a:r>
          </a:p>
        </p:txBody>
      </p:sp>
      <p:sp>
        <p:nvSpPr>
          <p:cNvPr id="17" name="MasterTitle">
            <a:extLst>
              <a:ext uri="{FF2B5EF4-FFF2-40B4-BE49-F238E27FC236}">
                <a16:creationId xmlns:a16="http://schemas.microsoft.com/office/drawing/2014/main" id="{D5C770D3-EDAD-1B4D-939B-4B2A5773F2BD}"/>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570625770"/>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9F791-F531-4741-AE5A-F7AF7F01C7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2DD66B-4CC2-4856-AD3A-CA2503B38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2B0340-300E-465E-9AE5-773466735C56}"/>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5" name="Footer Placeholder 4">
            <a:extLst>
              <a:ext uri="{FF2B5EF4-FFF2-40B4-BE49-F238E27FC236}">
                <a16:creationId xmlns:a16="http://schemas.microsoft.com/office/drawing/2014/main" id="{1B249F2D-2AD9-4E4B-91A7-7D5F8A206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A9079-3758-4037-B1A6-6337247524FC}"/>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15900713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4.5 — Dimensional Rev &gt;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6D1209-B1A8-694D-B96E-5C8E3DB2434D}"/>
              </a:ext>
            </a:extLst>
          </p:cNvPr>
          <p:cNvSpPr/>
          <p:nvPr userDrawn="1"/>
        </p:nvSpPr>
        <p:spPr>
          <a:xfrm>
            <a:off x="0" y="0"/>
            <a:ext cx="12192000" cy="6858000"/>
          </a:xfrm>
          <a:prstGeom prst="rect">
            <a:avLst/>
          </a:prstGeom>
          <a:solidFill>
            <a:schemeClr val="tx1">
              <a:alpha val="28000"/>
            </a:schemeClr>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b="1" dirty="0">
              <a:solidFill>
                <a:schemeClr val="bg1"/>
              </a:solidFill>
              <a:latin typeface="Graphik" panose="020B0503030202060203" pitchFamily="34" charset="77"/>
            </a:endParaRPr>
          </a:p>
        </p:txBody>
      </p:sp>
      <p:pic>
        <p:nvPicPr>
          <p:cNvPr id="15" name="Graphic 14">
            <a:extLst>
              <a:ext uri="{FF2B5EF4-FFF2-40B4-BE49-F238E27FC236}">
                <a16:creationId xmlns:a16="http://schemas.microsoft.com/office/drawing/2014/main" id="{93B54B1D-27D3-AF4D-8527-D379040D0F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30616" y="376151"/>
            <a:ext cx="5797813" cy="5987347"/>
          </a:xfrm>
          <a:prstGeom prst="rect">
            <a:avLst/>
          </a:prstGeom>
        </p:spPr>
      </p:pic>
      <p:pic>
        <p:nvPicPr>
          <p:cNvPr id="12" name="Acc_Mobility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25" name="Picture 24">
            <a:extLst>
              <a:ext uri="{FF2B5EF4-FFF2-40B4-BE49-F238E27FC236}">
                <a16:creationId xmlns:a16="http://schemas.microsoft.com/office/drawing/2014/main" id="{6391708F-2118-E943-B9B3-7AB4972F6B6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40896" y="368223"/>
            <a:ext cx="2579389" cy="507545"/>
          </a:xfrm>
          <a:prstGeom prst="rect">
            <a:avLst/>
          </a:prstGeom>
        </p:spPr>
      </p:pic>
      <p:sp>
        <p:nvSpPr>
          <p:cNvPr id="10" name="SubTitle">
            <a:extLst>
              <a:ext uri="{FF2B5EF4-FFF2-40B4-BE49-F238E27FC236}">
                <a16:creationId xmlns:a16="http://schemas.microsoft.com/office/drawing/2014/main" id="{89687157-93E6-7A43-995E-7B873AA71FD7}"/>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bg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36CBCD46-299C-604D-A9F5-0A756BDF5270}"/>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3521854214"/>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4.6 — Dimensional Rev &gt; w/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DFC0B4-9B51-1D48-A148-191C3BFE6B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48" y="3790"/>
            <a:ext cx="12186104" cy="6850420"/>
          </a:xfrm>
          <a:prstGeom prst="rect">
            <a:avLst/>
          </a:prstGeom>
        </p:spPr>
      </p:pic>
      <p:pic>
        <p:nvPicPr>
          <p:cNvPr id="15" name="Graphic 14">
            <a:extLst>
              <a:ext uri="{FF2B5EF4-FFF2-40B4-BE49-F238E27FC236}">
                <a16:creationId xmlns:a16="http://schemas.microsoft.com/office/drawing/2014/main" id="{93B54B1D-27D3-AF4D-8527-D379040D0F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30616" y="376151"/>
            <a:ext cx="5797813" cy="5987347"/>
          </a:xfrm>
          <a:prstGeom prst="rect">
            <a:avLst/>
          </a:prstGeom>
        </p:spPr>
      </p:pic>
      <p:pic>
        <p:nvPicPr>
          <p:cNvPr id="12" name="Acc_Mobility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25" name="Picture 24">
            <a:extLst>
              <a:ext uri="{FF2B5EF4-FFF2-40B4-BE49-F238E27FC236}">
                <a16:creationId xmlns:a16="http://schemas.microsoft.com/office/drawing/2014/main" id="{6391708F-2118-E943-B9B3-7AB4972F6B6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40896" y="368223"/>
            <a:ext cx="2579389" cy="507545"/>
          </a:xfrm>
          <a:prstGeom prst="rect">
            <a:avLst/>
          </a:prstGeom>
        </p:spPr>
      </p:pic>
      <p:sp>
        <p:nvSpPr>
          <p:cNvPr id="10" name="SubTitle">
            <a:extLst>
              <a:ext uri="{FF2B5EF4-FFF2-40B4-BE49-F238E27FC236}">
                <a16:creationId xmlns:a16="http://schemas.microsoft.com/office/drawing/2014/main" id="{89687157-93E6-7A43-995E-7B873AA71FD7}"/>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bg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36CBCD46-299C-604D-A9F5-0A756BDF5270}"/>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640200451"/>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4.7 — Dimensional Rev &gt;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376324"/>
            <a:ext cx="2579389" cy="499363"/>
          </a:xfrm>
          <a:prstGeom prst="rect">
            <a:avLst/>
          </a:prstGeom>
        </p:spPr>
      </p:pic>
      <p:pic>
        <p:nvPicPr>
          <p:cNvPr id="9" name="Graphic 8">
            <a:extLst>
              <a:ext uri="{FF2B5EF4-FFF2-40B4-BE49-F238E27FC236}">
                <a16:creationId xmlns:a16="http://schemas.microsoft.com/office/drawing/2014/main" id="{694085B5-0191-FA4C-8BD9-CD6BD581B6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730616" y="376151"/>
            <a:ext cx="5797813" cy="5987347"/>
          </a:xfrm>
          <a:prstGeom prst="rect">
            <a:avLst/>
          </a:prstGeom>
        </p:spPr>
      </p:pic>
      <p:sp>
        <p:nvSpPr>
          <p:cNvPr id="11" name="SubTitle">
            <a:extLst>
              <a:ext uri="{FF2B5EF4-FFF2-40B4-BE49-F238E27FC236}">
                <a16:creationId xmlns:a16="http://schemas.microsoft.com/office/drawing/2014/main" id="{5AF15C6F-8568-1E45-A627-C141C9F938AF}"/>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bg1"/>
                </a:solidFill>
                <a:latin typeface="Graphik Black" panose="020B0503030202060203" pitchFamily="34" charset="77"/>
              </a:defRPr>
            </a:lvl1pPr>
          </a:lstStyle>
          <a:p>
            <a:pPr lvl="0"/>
            <a:r>
              <a:rPr lang="en-US" dirty="0"/>
              <a:t>small top headline</a:t>
            </a:r>
          </a:p>
        </p:txBody>
      </p:sp>
      <p:sp>
        <p:nvSpPr>
          <p:cNvPr id="15" name="MasterTitle">
            <a:extLst>
              <a:ext uri="{FF2B5EF4-FFF2-40B4-BE49-F238E27FC236}">
                <a16:creationId xmlns:a16="http://schemas.microsoft.com/office/drawing/2014/main" id="{F1A46EC9-AB0E-6C44-BE42-FACF581508E7}"/>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33365454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4.8 — Dimensional Rev &gt; w/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C1FE0-8491-7241-B0BD-4B75EAC395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9588" cy="6858000"/>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5" y="376324"/>
            <a:ext cx="2579389" cy="499363"/>
          </a:xfrm>
          <a:prstGeom prst="rect">
            <a:avLst/>
          </a:prstGeom>
        </p:spPr>
      </p:pic>
      <p:pic>
        <p:nvPicPr>
          <p:cNvPr id="9" name="Graphic 8">
            <a:extLst>
              <a:ext uri="{FF2B5EF4-FFF2-40B4-BE49-F238E27FC236}">
                <a16:creationId xmlns:a16="http://schemas.microsoft.com/office/drawing/2014/main" id="{694085B5-0191-FA4C-8BD9-CD6BD581B6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730616" y="376151"/>
            <a:ext cx="5797813" cy="5987347"/>
          </a:xfrm>
          <a:prstGeom prst="rect">
            <a:avLst/>
          </a:prstGeom>
        </p:spPr>
      </p:pic>
      <p:sp>
        <p:nvSpPr>
          <p:cNvPr id="11" name="SubTitle">
            <a:extLst>
              <a:ext uri="{FF2B5EF4-FFF2-40B4-BE49-F238E27FC236}">
                <a16:creationId xmlns:a16="http://schemas.microsoft.com/office/drawing/2014/main" id="{5AF15C6F-8568-1E45-A627-C141C9F938AF}"/>
              </a:ext>
            </a:extLst>
          </p:cNvPr>
          <p:cNvSpPr>
            <a:spLocks noGrp="1"/>
          </p:cNvSpPr>
          <p:nvPr>
            <p:ph type="body" sz="quarter" idx="12" hasCustomPrompt="1"/>
          </p:nvPr>
        </p:nvSpPr>
        <p:spPr>
          <a:xfrm>
            <a:off x="583155" y="2799233"/>
            <a:ext cx="8785569" cy="652335"/>
          </a:xfrm>
        </p:spPr>
        <p:txBody>
          <a:bodyPr wrap="square" tIns="91440" anchor="b">
            <a:noAutofit/>
          </a:bodyPr>
          <a:lstStyle>
            <a:lvl1pPr marL="0" indent="0">
              <a:lnSpc>
                <a:spcPct val="70000"/>
              </a:lnSpc>
              <a:buNone/>
              <a:defRPr sz="5199" b="0" i="0" cap="all" spc="-50" baseline="0">
                <a:solidFill>
                  <a:schemeClr val="bg1"/>
                </a:solidFill>
                <a:latin typeface="Graphik Black" panose="020B0503030202060203" pitchFamily="34" charset="77"/>
              </a:defRPr>
            </a:lvl1pPr>
          </a:lstStyle>
          <a:p>
            <a:pPr lvl="0"/>
            <a:r>
              <a:rPr lang="en-US" dirty="0"/>
              <a:t>small top headline</a:t>
            </a:r>
          </a:p>
        </p:txBody>
      </p:sp>
      <p:sp>
        <p:nvSpPr>
          <p:cNvPr id="15" name="MasterTitle">
            <a:extLst>
              <a:ext uri="{FF2B5EF4-FFF2-40B4-BE49-F238E27FC236}">
                <a16:creationId xmlns:a16="http://schemas.microsoft.com/office/drawing/2014/main" id="{F1A46EC9-AB0E-6C44-BE42-FACF581508E7}"/>
              </a:ext>
            </a:extLst>
          </p:cNvPr>
          <p:cNvSpPr>
            <a:spLocks noGrp="1"/>
          </p:cNvSpPr>
          <p:nvPr>
            <p:ph type="title" hasCustomPrompt="1"/>
          </p:nvPr>
        </p:nvSpPr>
        <p:spPr>
          <a:xfrm>
            <a:off x="583155" y="3511411"/>
            <a:ext cx="8785569" cy="2353946"/>
          </a:xfrm>
        </p:spPr>
        <p:txBody>
          <a:bodyPr wrap="square" tIns="91440" anchor="t">
            <a:noAutofit/>
          </a:bodyPr>
          <a:lstStyle>
            <a:lvl1pPr algn="l">
              <a:lnSpc>
                <a:spcPct val="70000"/>
              </a:lnSpc>
              <a:defRPr sz="10498"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14972108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3751735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1.2">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38699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1.3">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B3DD0A3B-9884-7841-9535-E00819DE3BE8}"/>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0019353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1.4">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167265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1.5">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AU" dirty="0"/>
          </a:p>
        </p:txBody>
      </p:sp>
      <p:sp>
        <p:nvSpPr>
          <p:cNvPr id="6" name="Slide Number Placeholder 5"/>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1">
            <a:extLst>
              <a:ext uri="{FF2B5EF4-FFF2-40B4-BE49-F238E27FC236}">
                <a16:creationId xmlns:a16="http://schemas.microsoft.com/office/drawing/2014/main" id="{1B2BB913-0E2C-7344-9FD7-8B8A5DB388C2}"/>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23502761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Key Point 1.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6001" y="0"/>
            <a:ext cx="6096000" cy="6858000"/>
          </a:xfrm>
          <a:prstGeom prst="rect">
            <a:avLst/>
          </a:prstGeom>
          <a:pattFill prst="pct40">
            <a:fgClr>
              <a:srgbClr val="C0C0C0"/>
            </a:fgClr>
            <a:bgClr>
              <a:schemeClr val="bg1"/>
            </a:bgClr>
          </a:pattFill>
        </p:spPr>
        <p:txBody>
          <a:bodyPr lIns="108000" tIns="108000" rIns="0" anchor="ctr"/>
          <a:lstStyle>
            <a:lvl1pPr algn="ctr">
              <a:defRPr b="0" i="0"/>
            </a:lvl1pPr>
          </a:lstStyle>
          <a:p>
            <a:r>
              <a:rPr lang="en-AU" dirty="0"/>
              <a:t>Insert picture here</a:t>
            </a:r>
          </a:p>
        </p:txBody>
      </p:sp>
      <p:sp>
        <p:nvSpPr>
          <p:cNvPr id="8" name="Text Placeholder 2">
            <a:extLst>
              <a:ext uri="{FF2B5EF4-FFF2-40B4-BE49-F238E27FC236}">
                <a16:creationId xmlns:a16="http://schemas.microsoft.com/office/drawing/2014/main" id="{FC179F55-0D70-4F48-9D19-7DFD78186044}"/>
              </a:ext>
            </a:extLst>
          </p:cNvPr>
          <p:cNvSpPr>
            <a:spLocks noGrp="1"/>
          </p:cNvSpPr>
          <p:nvPr>
            <p:ph type="body" sz="quarter" idx="17" hasCustomPrompt="1"/>
          </p:nvPr>
        </p:nvSpPr>
        <p:spPr>
          <a:xfrm>
            <a:off x="443086" y="3141228"/>
            <a:ext cx="4993050" cy="309582"/>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SUBTITLE IF NEEDED</a:t>
            </a:r>
          </a:p>
        </p:txBody>
      </p:sp>
      <p:sp>
        <p:nvSpPr>
          <p:cNvPr id="6" name="Footer Placeholder 5">
            <a:extLst>
              <a:ext uri="{FF2B5EF4-FFF2-40B4-BE49-F238E27FC236}">
                <a16:creationId xmlns:a16="http://schemas.microsoft.com/office/drawing/2014/main" id="{ABFD8EE4-CA88-E84B-9CF5-DE09E0FEBCA2}"/>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9" name="Slide Number Placeholder 6">
            <a:extLst>
              <a:ext uri="{FF2B5EF4-FFF2-40B4-BE49-F238E27FC236}">
                <a16:creationId xmlns:a16="http://schemas.microsoft.com/office/drawing/2014/main" id="{9F062C9B-5771-2C48-9EA3-426CA69F0513}"/>
              </a:ext>
            </a:extLst>
          </p:cNvPr>
          <p:cNvSpPr>
            <a:spLocks noGrp="1"/>
          </p:cNvSpPr>
          <p:nvPr>
            <p:ph type="sldNum" sz="quarter" idx="18"/>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1" name="Text Placeholder 2">
            <a:extLst>
              <a:ext uri="{FF2B5EF4-FFF2-40B4-BE49-F238E27FC236}">
                <a16:creationId xmlns:a16="http://schemas.microsoft.com/office/drawing/2014/main" id="{04C0E468-D58C-D348-99FC-7334F71A6B9D}"/>
              </a:ext>
            </a:extLst>
          </p:cNvPr>
          <p:cNvSpPr>
            <a:spLocks noGrp="1"/>
          </p:cNvSpPr>
          <p:nvPr>
            <p:ph type="body" sz="quarter" idx="20" hasCustomPrompt="1"/>
          </p:nvPr>
        </p:nvSpPr>
        <p:spPr>
          <a:xfrm>
            <a:off x="443087" y="3588275"/>
            <a:ext cx="4993050" cy="931878"/>
          </a:xfrm>
        </p:spPr>
        <p:txBody>
          <a:bodyPr/>
          <a:lstStyle>
            <a:lvl1pPr>
              <a:defRPr sz="1400" b="0" i="0"/>
            </a:lvl1pPr>
            <a:lvl2pPr>
              <a:defRPr sz="1400"/>
            </a:lvl2pPr>
            <a:lvl3pPr>
              <a:defRPr sz="1400"/>
            </a:lvl3pPr>
            <a:lvl4pPr>
              <a:defRPr sz="1400"/>
            </a:lvl4pPr>
            <a:lvl5pPr>
              <a:defRPr sz="1400"/>
            </a:lvl5pPr>
          </a:lstStyle>
          <a:p>
            <a:pPr lvl="0"/>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14" name="Title 1">
            <a:extLst>
              <a:ext uri="{FF2B5EF4-FFF2-40B4-BE49-F238E27FC236}">
                <a16:creationId xmlns:a16="http://schemas.microsoft.com/office/drawing/2014/main" id="{53AEEF4D-E0B8-3E4B-BEB1-FFFDE31B8D87}"/>
              </a:ext>
            </a:extLst>
          </p:cNvPr>
          <p:cNvSpPr>
            <a:spLocks noGrp="1"/>
          </p:cNvSpPr>
          <p:nvPr>
            <p:ph type="title" hasCustomPrompt="1"/>
          </p:nvPr>
        </p:nvSpPr>
        <p:spPr>
          <a:xfrm>
            <a:off x="425171" y="626726"/>
            <a:ext cx="5010965"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76699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A8FE-90D4-4E45-99FA-67070FF340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9C8779-F7D3-4E91-A458-816F8EEC0C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5B7C60-B60D-480F-B2E0-1972024A4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9D877D-4DEE-487A-9AAE-520A0553AB10}"/>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6" name="Footer Placeholder 5">
            <a:extLst>
              <a:ext uri="{FF2B5EF4-FFF2-40B4-BE49-F238E27FC236}">
                <a16:creationId xmlns:a16="http://schemas.microsoft.com/office/drawing/2014/main" id="{E979566A-D5E8-40C5-8FE9-C2646E0DAC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FADC87-1096-44A3-847C-9908B8044064}"/>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31301714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Key Point 1.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6001" y="0"/>
            <a:ext cx="6096000" cy="6858000"/>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2" name="Text Placeholder 41">
            <a:extLst>
              <a:ext uri="{FF2B5EF4-FFF2-40B4-BE49-F238E27FC236}">
                <a16:creationId xmlns:a16="http://schemas.microsoft.com/office/drawing/2014/main" id="{FCC5914C-BCE4-4E3B-8F2E-CBABD6188299}"/>
              </a:ext>
            </a:extLst>
          </p:cNvPr>
          <p:cNvSpPr>
            <a:spLocks noGrp="1"/>
          </p:cNvSpPr>
          <p:nvPr>
            <p:ph type="body" sz="quarter" idx="16" hasCustomPrompt="1"/>
          </p:nvPr>
        </p:nvSpPr>
        <p:spPr>
          <a:xfrm>
            <a:off x="442913" y="3918318"/>
            <a:ext cx="4992688" cy="2136407"/>
          </a:xfrm>
        </p:spPr>
        <p:txBody>
          <a:bodyPr>
            <a:noAutofit/>
          </a:bodyPr>
          <a:lstStyle>
            <a:lvl1pPr>
              <a:lnSpc>
                <a:spcPct val="110000"/>
              </a:lnSpc>
              <a:spcAft>
                <a:spcPts val="1200"/>
              </a:spcAft>
              <a:defRPr sz="1299" b="1" i="0">
                <a:solidFill>
                  <a:srgbClr val="262626"/>
                </a:solidFill>
                <a:latin typeface="Graphik" panose="020B0503030202060203" pitchFamily="34" charset="77"/>
              </a:defRPr>
            </a:lvl1pPr>
            <a:lvl2pPr>
              <a:lnSpc>
                <a:spcPct val="110000"/>
              </a:lnSpc>
              <a:spcAft>
                <a:spcPts val="2598"/>
              </a:spcAft>
              <a:defRPr sz="1000">
                <a:solidFill>
                  <a:schemeClr val="bg1"/>
                </a:solidFill>
              </a:defRPr>
            </a:lvl2pPr>
            <a:lvl3pPr marL="177693" indent="-177693">
              <a:lnSpc>
                <a:spcPct val="100000"/>
              </a:lnSpc>
              <a:spcAft>
                <a:spcPts val="400"/>
              </a:spcAft>
              <a:defRPr sz="1100" b="0" i="0">
                <a:solidFill>
                  <a:srgbClr val="262626"/>
                </a:solidFill>
              </a:defRPr>
            </a:lvl3pPr>
          </a:lstStyle>
          <a:p>
            <a:pPr lvl="0"/>
            <a:r>
              <a:rPr lang="en-US" dirty="0"/>
              <a:t>SUBHEADER GOES HERE</a:t>
            </a:r>
          </a:p>
          <a:p>
            <a:pPr lvl="2"/>
            <a:r>
              <a:rPr lang="en-US" dirty="0"/>
              <a:t>Second level</a:t>
            </a:r>
          </a:p>
        </p:txBody>
      </p:sp>
      <p:sp>
        <p:nvSpPr>
          <p:cNvPr id="6" name="Footer Placeholder 5">
            <a:extLst>
              <a:ext uri="{FF2B5EF4-FFF2-40B4-BE49-F238E27FC236}">
                <a16:creationId xmlns:a16="http://schemas.microsoft.com/office/drawing/2014/main" id="{096B6610-3981-3640-80D9-17825991AD40}"/>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8" name="Slide Number Placeholder 6">
            <a:extLst>
              <a:ext uri="{FF2B5EF4-FFF2-40B4-BE49-F238E27FC236}">
                <a16:creationId xmlns:a16="http://schemas.microsoft.com/office/drawing/2014/main" id="{58347F92-A0C8-C04E-B5BF-9B9118D429D4}"/>
              </a:ext>
            </a:extLst>
          </p:cNvPr>
          <p:cNvSpPr>
            <a:spLocks noGrp="1"/>
          </p:cNvSpPr>
          <p:nvPr>
            <p:ph type="sldNum" sz="quarter" idx="17"/>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0" name="Title 1">
            <a:extLst>
              <a:ext uri="{FF2B5EF4-FFF2-40B4-BE49-F238E27FC236}">
                <a16:creationId xmlns:a16="http://schemas.microsoft.com/office/drawing/2014/main" id="{3864ED8F-AA44-7746-88E1-0BAE78D7CF24}"/>
              </a:ext>
            </a:extLst>
          </p:cNvPr>
          <p:cNvSpPr>
            <a:spLocks noGrp="1"/>
          </p:cNvSpPr>
          <p:nvPr>
            <p:ph type="title" hasCustomPrompt="1"/>
          </p:nvPr>
        </p:nvSpPr>
        <p:spPr>
          <a:xfrm>
            <a:off x="425171" y="626726"/>
            <a:ext cx="5010965"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09040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Key Point 1.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42F225-2828-4D1B-9136-21D1BCC6A2D7}"/>
              </a:ext>
            </a:extLst>
          </p:cNvPr>
          <p:cNvSpPr/>
          <p:nvPr userDrawn="1"/>
        </p:nvSpPr>
        <p:spPr>
          <a:xfrm>
            <a:off x="-1" y="1"/>
            <a:ext cx="12192001" cy="409338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b="0" i="0" dirty="0">
              <a:latin typeface="Graphik Regular" panose="020B0503030202060203" pitchFamily="34" charset="77"/>
            </a:endParaRPr>
          </a:p>
        </p:txBody>
      </p:sp>
      <p:sp>
        <p:nvSpPr>
          <p:cNvPr id="13" name="Text Placeholder 41">
            <a:extLst>
              <a:ext uri="{FF2B5EF4-FFF2-40B4-BE49-F238E27FC236}">
                <a16:creationId xmlns:a16="http://schemas.microsoft.com/office/drawing/2014/main" id="{E9FB89F3-BCCE-4153-9E24-08CFBD2ADEDA}"/>
              </a:ext>
            </a:extLst>
          </p:cNvPr>
          <p:cNvSpPr>
            <a:spLocks noGrp="1"/>
          </p:cNvSpPr>
          <p:nvPr>
            <p:ph type="body" sz="quarter" idx="16" hasCustomPrompt="1"/>
          </p:nvPr>
        </p:nvSpPr>
        <p:spPr>
          <a:xfrm>
            <a:off x="442914" y="656416"/>
            <a:ext cx="4300537" cy="309821"/>
          </a:xfrm>
        </p:spPr>
        <p:txBody>
          <a:bodyPr wrap="square">
            <a:spAutoFit/>
          </a:bodyPr>
          <a:lstStyle>
            <a:lvl1pPr>
              <a:lnSpc>
                <a:spcPct val="110000"/>
              </a:lnSpc>
              <a:spcAft>
                <a:spcPts val="1200"/>
              </a:spcAft>
              <a:defRPr sz="1999" b="0" i="0">
                <a:solidFill>
                  <a:schemeClr val="tx1"/>
                </a:solidFill>
                <a:latin typeface="Graphik Black" panose="020B0503030202060203" pitchFamily="34" charset="77"/>
              </a:defRPr>
            </a:lvl1pPr>
            <a:lvl2pPr>
              <a:lnSpc>
                <a:spcPct val="110000"/>
              </a:lnSpc>
              <a:spcAft>
                <a:spcPts val="2598"/>
              </a:spcAft>
              <a:defRPr sz="1000">
                <a:solidFill>
                  <a:schemeClr val="bg1"/>
                </a:solidFill>
              </a:defRPr>
            </a:lvl2pPr>
            <a:lvl3pPr marL="177693" indent="-177693">
              <a:lnSpc>
                <a:spcPct val="100000"/>
              </a:lnSpc>
              <a:spcAft>
                <a:spcPts val="400"/>
              </a:spcAft>
              <a:defRPr sz="1200">
                <a:solidFill>
                  <a:srgbClr val="262626"/>
                </a:solidFill>
              </a:defRPr>
            </a:lvl3pPr>
          </a:lstStyle>
          <a:p>
            <a:pPr lvl="0"/>
            <a:r>
              <a:rPr lang="en-US" dirty="0"/>
              <a:t>SUBHEADER GOES HERE</a:t>
            </a:r>
          </a:p>
        </p:txBody>
      </p:sp>
      <p:sp>
        <p:nvSpPr>
          <p:cNvPr id="9" name="Slide Number Placeholder 4">
            <a:extLst>
              <a:ext uri="{FF2B5EF4-FFF2-40B4-BE49-F238E27FC236}">
                <a16:creationId xmlns:a16="http://schemas.microsoft.com/office/drawing/2014/main" id="{3157EFA7-33BA-5C4A-9B5F-E9009BA8F85E}"/>
              </a:ext>
            </a:extLst>
          </p:cNvPr>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7187481E-89FA-414E-9EAE-7B5871EA8C41}"/>
              </a:ext>
            </a:extLst>
          </p:cNvPr>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4" name="Title 1">
            <a:extLst>
              <a:ext uri="{FF2B5EF4-FFF2-40B4-BE49-F238E27FC236}">
                <a16:creationId xmlns:a16="http://schemas.microsoft.com/office/drawing/2014/main" id="{780E6682-EB1C-4B47-829C-32C87038E3A0}"/>
              </a:ext>
            </a:extLst>
          </p:cNvPr>
          <p:cNvSpPr>
            <a:spLocks noGrp="1"/>
          </p:cNvSpPr>
          <p:nvPr>
            <p:ph type="title" hasCustomPrompt="1"/>
          </p:nvPr>
        </p:nvSpPr>
        <p:spPr>
          <a:xfrm>
            <a:off x="442914" y="4643674"/>
            <a:ext cx="5939742" cy="1522060"/>
          </a:xfrm>
        </p:spPr>
        <p:txBody>
          <a:bodyPr vert="horz" wrap="square" lIns="0" tIns="0" rIns="0" bIns="0" rtlCol="0" anchor="t">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373542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Key Point 2.1">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496772"/>
            <a:ext cx="11474082" cy="1421599"/>
          </a:xfrm>
        </p:spPr>
        <p:txBody>
          <a:bodyPr>
            <a:spAutoFit/>
          </a:bodyPr>
          <a:lstStyle>
            <a:lvl1pPr algn="l">
              <a:defRPr sz="2799" b="0" i="0" cap="none" baseline="0">
                <a:solidFill>
                  <a:schemeClr val="accent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03DE938-35B3-E741-9850-CBFBA5427F20}"/>
              </a:ext>
            </a:extLst>
          </p:cNvPr>
          <p:cNvSpPr>
            <a:spLocks noGrp="1"/>
          </p:cNvSpPr>
          <p:nvPr>
            <p:ph type="title" hasCustomPrompt="1"/>
          </p:nvPr>
        </p:nvSpPr>
        <p:spPr>
          <a:xfrm>
            <a:off x="355739" y="2331880"/>
            <a:ext cx="11474082" cy="1096328"/>
          </a:xfrm>
        </p:spPr>
        <p:txBody>
          <a:bodyPr vert="horz" wrap="square" lIns="0" tIns="0" rIns="0" bIns="0" rtlCol="0" anchor="b">
            <a:noAutofit/>
          </a:bodyPr>
          <a:lstStyle>
            <a:lvl1pPr>
              <a:defRPr lang="en-US" sz="4399"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21620600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Key Point 2.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496772"/>
            <a:ext cx="11474082" cy="1421599"/>
          </a:xfrm>
        </p:spPr>
        <p:txBody>
          <a:bodyPr>
            <a:spAutoFit/>
          </a:bodyPr>
          <a:lstStyle>
            <a:lvl1pPr algn="l">
              <a:defRPr sz="2799"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11" name="Footer Placeholder 1"/>
          <p:cNvSpPr>
            <a:spLocks noGrp="1"/>
          </p:cNvSpPr>
          <p:nvPr>
            <p:ph type="ftr" sz="quarter" idx="34"/>
          </p:nvPr>
        </p:nvSpPr>
        <p:spPr>
          <a:xfrm>
            <a:off x="7391584" y="6537399"/>
            <a:ext cx="4141956" cy="161962"/>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12" name="Slide Number Placeholder 2"/>
          <p:cNvSpPr>
            <a:spLocks noGrp="1"/>
          </p:cNvSpPr>
          <p:nvPr>
            <p:ph type="sldNum" sz="quarter" idx="35"/>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1CEEC1C-E67B-E04F-BA6A-8F41F71E6C9F}"/>
              </a:ext>
            </a:extLst>
          </p:cNvPr>
          <p:cNvSpPr>
            <a:spLocks noGrp="1"/>
          </p:cNvSpPr>
          <p:nvPr>
            <p:ph type="title" hasCustomPrompt="1"/>
          </p:nvPr>
        </p:nvSpPr>
        <p:spPr>
          <a:xfrm>
            <a:off x="355739" y="2331880"/>
            <a:ext cx="11474082" cy="1096328"/>
          </a:xfrm>
        </p:spPr>
        <p:txBody>
          <a:bodyPr vert="horz" wrap="square" lIns="0" tIns="0" rIns="0" bIns="0" rtlCol="0" anchor="b">
            <a:noAutofit/>
          </a:bodyPr>
          <a:lstStyle>
            <a:lvl1pPr>
              <a:defRPr lang="en-US" sz="4399"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824253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Key Point 2.3">
    <p:bg>
      <p:bgPr>
        <a:solidFill>
          <a:schemeClr val="accent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496772"/>
            <a:ext cx="11474082" cy="1421599"/>
          </a:xfrm>
        </p:spPr>
        <p:txBody>
          <a:bodyPr>
            <a:spAutoFit/>
          </a:bodyPr>
          <a:lstStyle>
            <a:lvl1pPr algn="l">
              <a:defRPr sz="2799" b="0" i="0"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3" name="Slide Number Placeholder 2"/>
          <p:cNvSpPr>
            <a:spLocks noGrp="1"/>
          </p:cNvSpPr>
          <p:nvPr>
            <p:ph type="sldNum" sz="quarter" idx="35"/>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CE4573F7-825B-1940-82B1-60A4ACD47628}"/>
              </a:ext>
            </a:extLst>
          </p:cNvPr>
          <p:cNvSpPr>
            <a:spLocks noGrp="1"/>
          </p:cNvSpPr>
          <p:nvPr>
            <p:ph type="title" hasCustomPrompt="1"/>
          </p:nvPr>
        </p:nvSpPr>
        <p:spPr>
          <a:xfrm>
            <a:off x="355739" y="2331880"/>
            <a:ext cx="11474082" cy="1096328"/>
          </a:xfrm>
        </p:spPr>
        <p:txBody>
          <a:bodyPr vert="horz" wrap="square" lIns="0" tIns="0" rIns="0" bIns="0" rtlCol="0" anchor="b">
            <a:noAutofit/>
          </a:bodyPr>
          <a:lstStyle>
            <a:lvl1pPr>
              <a:defRPr lang="en-US" sz="4399"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30153965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 Key Point 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0CC8-675C-FA41-8F54-996E6D23F08F}"/>
              </a:ext>
            </a:extLst>
          </p:cNvPr>
          <p:cNvSpPr>
            <a:spLocks noGrp="1"/>
          </p:cNvSpPr>
          <p:nvPr>
            <p:ph type="title" hasCustomPrompt="1"/>
          </p:nvPr>
        </p:nvSpPr>
        <p:spPr>
          <a:xfrm>
            <a:off x="425170" y="296864"/>
            <a:ext cx="7326593" cy="1501937"/>
          </a:xfrm>
        </p:spPr>
        <p:txBody>
          <a:bodyPr vert="horz" wrap="square" lIns="0" tIns="0" rIns="0" bIns="0" rtlCol="0" anchor="b">
            <a:noAutofit/>
          </a:bodyPr>
          <a:lstStyle>
            <a:lvl1pPr>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8" name="Content Placeholder 7"/>
          <p:cNvSpPr>
            <a:spLocks noGrp="1"/>
          </p:cNvSpPr>
          <p:nvPr>
            <p:ph sz="quarter" idx="11" hasCustomPrompt="1"/>
          </p:nvPr>
        </p:nvSpPr>
        <p:spPr>
          <a:xfrm>
            <a:off x="425171" y="2080583"/>
            <a:ext cx="7526940" cy="4175033"/>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125242545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 Key Point 3.2">
    <p:spTree>
      <p:nvGrpSpPr>
        <p:cNvPr id="1" name=""/>
        <p:cNvGrpSpPr/>
        <p:nvPr/>
      </p:nvGrpSpPr>
      <p:grpSpPr>
        <a:xfrm>
          <a:off x="0" y="0"/>
          <a:ext cx="0" cy="0"/>
          <a:chOff x="0" y="0"/>
          <a:chExt cx="0" cy="0"/>
        </a:xfrm>
      </p:grpSpPr>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Content Placeholder 7">
            <a:extLst>
              <a:ext uri="{FF2B5EF4-FFF2-40B4-BE49-F238E27FC236}">
                <a16:creationId xmlns:a16="http://schemas.microsoft.com/office/drawing/2014/main" id="{D08B1E4A-E318-1540-B8C2-5BDFB450AF60}"/>
              </a:ext>
            </a:extLst>
          </p:cNvPr>
          <p:cNvSpPr>
            <a:spLocks noGrp="1"/>
          </p:cNvSpPr>
          <p:nvPr>
            <p:ph sz="quarter" idx="33" hasCustomPrompt="1"/>
          </p:nvPr>
        </p:nvSpPr>
        <p:spPr>
          <a:xfrm>
            <a:off x="4303682" y="2080583"/>
            <a:ext cx="7526940" cy="4175033"/>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9" name="Title 1">
            <a:extLst>
              <a:ext uri="{FF2B5EF4-FFF2-40B4-BE49-F238E27FC236}">
                <a16:creationId xmlns:a16="http://schemas.microsoft.com/office/drawing/2014/main" id="{03AD3997-E3DA-DD48-BE0E-371386171701}"/>
              </a:ext>
            </a:extLst>
          </p:cNvPr>
          <p:cNvSpPr>
            <a:spLocks noGrp="1"/>
          </p:cNvSpPr>
          <p:nvPr>
            <p:ph type="title" hasCustomPrompt="1"/>
          </p:nvPr>
        </p:nvSpPr>
        <p:spPr>
          <a:xfrm>
            <a:off x="4303682" y="296863"/>
            <a:ext cx="7526940"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428610211"/>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ne Key Point 3.3">
    <p:bg>
      <p:bgPr>
        <a:solidFill>
          <a:schemeClr val="bg1"/>
        </a:solidFill>
        <a:effectLst/>
      </p:bgPr>
    </p:bg>
    <p:spTree>
      <p:nvGrpSpPr>
        <p:cNvPr id="1" name=""/>
        <p:cNvGrpSpPr/>
        <p:nvPr/>
      </p:nvGrpSpPr>
      <p:grpSpPr>
        <a:xfrm>
          <a:off x="0" y="0"/>
          <a:ext cx="0" cy="0"/>
          <a:chOff x="0" y="0"/>
          <a:chExt cx="0" cy="0"/>
        </a:xfrm>
      </p:grpSpPr>
      <p:sp>
        <p:nvSpPr>
          <p:cNvPr id="14" name="Content Placeholder 7"/>
          <p:cNvSpPr>
            <a:spLocks noGrp="1"/>
          </p:cNvSpPr>
          <p:nvPr>
            <p:ph sz="quarter" idx="33" hasCustomPrompt="1"/>
          </p:nvPr>
        </p:nvSpPr>
        <p:spPr>
          <a:xfrm>
            <a:off x="8192319" y="2080583"/>
            <a:ext cx="3619414" cy="4175033"/>
          </a:xfrm>
        </p:spPr>
        <p:txBody>
          <a:bodyPr/>
          <a:lstStyle>
            <a:lvl1pPr marL="0" indent="0" algn="l">
              <a:lnSpc>
                <a:spcPct val="110000"/>
              </a:lnSpc>
              <a:spcBef>
                <a:spcPts val="1200"/>
              </a:spcBef>
              <a:buFont typeface="Arial" panose="020B0604020202020204" pitchFamily="34" charset="0"/>
              <a:buNone/>
              <a:defRPr sz="2000" b="0" i="0">
                <a:solidFill>
                  <a:schemeClr val="tx1"/>
                </a:solidFill>
                <a:latin typeface="Graphik" panose="020B0503030202060203" pitchFamily="34" charset="77"/>
                <a:ea typeface="Roboto" panose="02000000000000000000" pitchFamily="2" charset="0"/>
              </a:defRPr>
            </a:lvl1pPr>
            <a:lvl2pPr marL="0" indent="0" algn="l">
              <a:lnSpc>
                <a:spcPct val="110000"/>
              </a:lnSpc>
              <a:spcBef>
                <a:spcPts val="1200"/>
              </a:spcBef>
              <a:buNone/>
              <a:defRPr sz="2000" b="0" i="0">
                <a:solidFill>
                  <a:schemeClr val="tx1"/>
                </a:solidFill>
                <a:latin typeface="Graphik" panose="020B0503030202060203" pitchFamily="34" charset="77"/>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9" name="Slide Number Placeholder 4"/>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6" name="Footer Placeholder 3"/>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7" name="Content Placeholder 7">
            <a:extLst>
              <a:ext uri="{FF2B5EF4-FFF2-40B4-BE49-F238E27FC236}">
                <a16:creationId xmlns:a16="http://schemas.microsoft.com/office/drawing/2014/main" id="{694BD258-9D4A-F342-AFE2-89B68B9EC1C8}"/>
              </a:ext>
            </a:extLst>
          </p:cNvPr>
          <p:cNvSpPr>
            <a:spLocks noGrp="1"/>
          </p:cNvSpPr>
          <p:nvPr>
            <p:ph sz="quarter" idx="11" hasCustomPrompt="1"/>
          </p:nvPr>
        </p:nvSpPr>
        <p:spPr>
          <a:xfrm>
            <a:off x="425171" y="2080583"/>
            <a:ext cx="7526940" cy="4175033"/>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7" name="Title 1">
            <a:extLst>
              <a:ext uri="{FF2B5EF4-FFF2-40B4-BE49-F238E27FC236}">
                <a16:creationId xmlns:a16="http://schemas.microsoft.com/office/drawing/2014/main" id="{A29FF725-BB04-3F42-BC72-BD49A6145BEE}"/>
              </a:ext>
            </a:extLst>
          </p:cNvPr>
          <p:cNvSpPr>
            <a:spLocks noGrp="1"/>
          </p:cNvSpPr>
          <p:nvPr>
            <p:ph type="title" hasCustomPrompt="1"/>
          </p:nvPr>
        </p:nvSpPr>
        <p:spPr>
          <a:xfrm>
            <a:off x="425171" y="296863"/>
            <a:ext cx="7526940"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80656762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Key Points 1.1">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434E1C2C-3466-6044-A755-94383ACCC1F1}"/>
              </a:ext>
            </a:extLst>
          </p:cNvPr>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31577D0A-78D4-AD46-B3C4-87B04520E246}"/>
              </a:ext>
            </a:extLst>
          </p:cNvPr>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20" name="Text Placeholder 2">
            <a:extLst>
              <a:ext uri="{FF2B5EF4-FFF2-40B4-BE49-F238E27FC236}">
                <a16:creationId xmlns:a16="http://schemas.microsoft.com/office/drawing/2014/main" id="{8D1A8C14-554D-3A4B-B9FE-19FBEE30A272}"/>
              </a:ext>
            </a:extLst>
          </p:cNvPr>
          <p:cNvSpPr>
            <a:spLocks noGrp="1"/>
          </p:cNvSpPr>
          <p:nvPr>
            <p:ph type="body" sz="quarter" idx="19" hasCustomPrompt="1"/>
          </p:nvPr>
        </p:nvSpPr>
        <p:spPr>
          <a:xfrm>
            <a:off x="425172" y="2223573"/>
            <a:ext cx="3915638"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2">
            <a:extLst>
              <a:ext uri="{FF2B5EF4-FFF2-40B4-BE49-F238E27FC236}">
                <a16:creationId xmlns:a16="http://schemas.microsoft.com/office/drawing/2014/main" id="{4EEAF8F2-D2E1-264C-9A2C-DA98E24933D5}"/>
              </a:ext>
            </a:extLst>
          </p:cNvPr>
          <p:cNvSpPr>
            <a:spLocks noGrp="1"/>
          </p:cNvSpPr>
          <p:nvPr>
            <p:ph type="body" sz="quarter" idx="20" hasCustomPrompt="1"/>
          </p:nvPr>
        </p:nvSpPr>
        <p:spPr>
          <a:xfrm>
            <a:off x="442914" y="2716213"/>
            <a:ext cx="3908068" cy="3136477"/>
          </a:xfrm>
        </p:spPr>
        <p:txBody>
          <a:bodyPr/>
          <a:lstStyle>
            <a:lvl1pPr>
              <a:defRPr sz="1600" b="0" i="0"/>
            </a:lvl1pPr>
            <a:lvl2pPr>
              <a:defRPr sz="1600" b="0" i="0"/>
            </a:lvl2pPr>
            <a:lvl3pPr>
              <a:defRPr sz="1600" b="0" i="0"/>
            </a:lvl3pPr>
            <a:lvl4pPr>
              <a:defRPr sz="1600" b="0" i="0"/>
            </a:lvl4pPr>
            <a:lvl5pPr>
              <a:defRPr sz="1600" b="0" i="0"/>
            </a:lvl5pPr>
          </a:lstStyle>
          <a:p>
            <a:r>
              <a:rPr lang="en-US" dirty="0"/>
              <a:t>Minimum font size 14pt and line spacing of at least Multiple 1.1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a:extLst>
              <a:ext uri="{FF2B5EF4-FFF2-40B4-BE49-F238E27FC236}">
                <a16:creationId xmlns:a16="http://schemas.microsoft.com/office/drawing/2014/main" id="{AB928341-C950-CD49-A784-0ECC9238EAA1}"/>
              </a:ext>
            </a:extLst>
          </p:cNvPr>
          <p:cNvSpPr>
            <a:spLocks noGrp="1"/>
          </p:cNvSpPr>
          <p:nvPr>
            <p:ph type="body" sz="quarter" idx="22" hasCustomPrompt="1"/>
          </p:nvPr>
        </p:nvSpPr>
        <p:spPr>
          <a:xfrm>
            <a:off x="4613809" y="2716213"/>
            <a:ext cx="3915638" cy="3136477"/>
          </a:xfrm>
        </p:spPr>
        <p:txBody>
          <a:bodyPr/>
          <a:lstStyle>
            <a:lvl1pPr>
              <a:defRPr sz="1600" b="0" i="0"/>
            </a:lvl1pPr>
            <a:lvl2pPr>
              <a:defRPr sz="1600" b="0" i="0"/>
            </a:lvl2pPr>
            <a:lvl3pPr>
              <a:defRPr sz="1600" b="0" i="0"/>
            </a:lvl3pPr>
            <a:lvl4pPr>
              <a:defRPr sz="1600" b="0" i="0"/>
            </a:lvl4pPr>
            <a:lvl5pPr>
              <a:defRPr sz="1600" b="0" i="0"/>
            </a:lvl5pPr>
          </a:lstStyle>
          <a:p>
            <a:r>
              <a:rPr lang="en-US" dirty="0"/>
              <a:t>Minimum font size 14pt and line spacing of at least Multiple 1.1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a:extLst>
              <a:ext uri="{FF2B5EF4-FFF2-40B4-BE49-F238E27FC236}">
                <a16:creationId xmlns:a16="http://schemas.microsoft.com/office/drawing/2014/main" id="{35C7BD3B-E1B8-3A45-B12F-B06EFC620D15}"/>
              </a:ext>
            </a:extLst>
          </p:cNvPr>
          <p:cNvSpPr>
            <a:spLocks noGrp="1"/>
          </p:cNvSpPr>
          <p:nvPr>
            <p:ph type="body" sz="quarter" idx="23" hasCustomPrompt="1"/>
          </p:nvPr>
        </p:nvSpPr>
        <p:spPr>
          <a:xfrm>
            <a:off x="4613809" y="2223573"/>
            <a:ext cx="3915638"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9" name="Title 1">
            <a:extLst>
              <a:ext uri="{FF2B5EF4-FFF2-40B4-BE49-F238E27FC236}">
                <a16:creationId xmlns:a16="http://schemas.microsoft.com/office/drawing/2014/main" id="{546F5A79-D876-0D49-948C-7BA154AEB74E}"/>
              </a:ext>
            </a:extLst>
          </p:cNvPr>
          <p:cNvSpPr>
            <a:spLocks noGrp="1"/>
          </p:cNvSpPr>
          <p:nvPr>
            <p:ph type="title" hasCustomPrompt="1"/>
          </p:nvPr>
        </p:nvSpPr>
        <p:spPr>
          <a:xfrm>
            <a:off x="425171" y="296863"/>
            <a:ext cx="7526940"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1133854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5" name="Picture Placeholder 5">
            <a:extLst>
              <a:ext uri="{FF2B5EF4-FFF2-40B4-BE49-F238E27FC236}">
                <a16:creationId xmlns:a16="http://schemas.microsoft.com/office/drawing/2014/main" id="{42FE0A40-CAD3-314B-A93D-45803A4DDF47}"/>
              </a:ext>
            </a:extLst>
          </p:cNvPr>
          <p:cNvSpPr>
            <a:spLocks noGrp="1"/>
          </p:cNvSpPr>
          <p:nvPr>
            <p:ph type="pic" sz="quarter" idx="37" hasCustomPrompt="1"/>
          </p:nvPr>
        </p:nvSpPr>
        <p:spPr>
          <a:xfrm>
            <a:off x="4481581" y="2251596"/>
            <a:ext cx="3703713" cy="2081707"/>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Picture Placeholder 5">
            <a:extLst>
              <a:ext uri="{FF2B5EF4-FFF2-40B4-BE49-F238E27FC236}">
                <a16:creationId xmlns:a16="http://schemas.microsoft.com/office/drawing/2014/main" id="{8DB43EFA-6172-7B49-9CEA-63B23DB111ED}"/>
              </a:ext>
            </a:extLst>
          </p:cNvPr>
          <p:cNvSpPr>
            <a:spLocks noGrp="1"/>
          </p:cNvSpPr>
          <p:nvPr>
            <p:ph type="pic" sz="quarter" idx="38" hasCustomPrompt="1"/>
          </p:nvPr>
        </p:nvSpPr>
        <p:spPr>
          <a:xfrm>
            <a:off x="425171" y="2251596"/>
            <a:ext cx="3703713" cy="2081707"/>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1" name="Text Placeholder 5">
            <a:extLst>
              <a:ext uri="{FF2B5EF4-FFF2-40B4-BE49-F238E27FC236}">
                <a16:creationId xmlns:a16="http://schemas.microsoft.com/office/drawing/2014/main" id="{A0729A5C-9B74-7C44-9968-166093D78992}"/>
              </a:ext>
            </a:extLst>
          </p:cNvPr>
          <p:cNvSpPr>
            <a:spLocks noGrp="1"/>
          </p:cNvSpPr>
          <p:nvPr>
            <p:ph type="body" sz="quarter" idx="41" hasCustomPrompt="1"/>
          </p:nvPr>
        </p:nvSpPr>
        <p:spPr>
          <a:xfrm>
            <a:off x="425171" y="5444125"/>
            <a:ext cx="3703642" cy="640480"/>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23" name="Text Placeholder 5">
            <a:extLst>
              <a:ext uri="{FF2B5EF4-FFF2-40B4-BE49-F238E27FC236}">
                <a16:creationId xmlns:a16="http://schemas.microsoft.com/office/drawing/2014/main" id="{984BBA5C-7A9F-2E43-B633-81AEFEAD9FB1}"/>
              </a:ext>
            </a:extLst>
          </p:cNvPr>
          <p:cNvSpPr>
            <a:spLocks noGrp="1"/>
          </p:cNvSpPr>
          <p:nvPr>
            <p:ph type="body" sz="quarter" idx="43" hasCustomPrompt="1"/>
          </p:nvPr>
        </p:nvSpPr>
        <p:spPr>
          <a:xfrm>
            <a:off x="4481582" y="5444125"/>
            <a:ext cx="3703642" cy="640480"/>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11" name="Title 1">
            <a:extLst>
              <a:ext uri="{FF2B5EF4-FFF2-40B4-BE49-F238E27FC236}">
                <a16:creationId xmlns:a16="http://schemas.microsoft.com/office/drawing/2014/main" id="{11C330D1-E45F-B048-B60C-B7F1FE6895BB}"/>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8" name="Text Placeholder 6">
            <a:extLst>
              <a:ext uri="{FF2B5EF4-FFF2-40B4-BE49-F238E27FC236}">
                <a16:creationId xmlns:a16="http://schemas.microsoft.com/office/drawing/2014/main" id="{B84DEAC5-7C95-1A44-87A8-327560D28C57}"/>
              </a:ext>
            </a:extLst>
          </p:cNvPr>
          <p:cNvSpPr>
            <a:spLocks noGrp="1"/>
          </p:cNvSpPr>
          <p:nvPr>
            <p:ph type="body" sz="quarter" idx="46" hasCustomPrompt="1"/>
          </p:nvPr>
        </p:nvSpPr>
        <p:spPr>
          <a:xfrm>
            <a:off x="425171" y="4696757"/>
            <a:ext cx="3703900" cy="640770"/>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
        <p:nvSpPr>
          <p:cNvPr id="19" name="Text Placeholder 6">
            <a:extLst>
              <a:ext uri="{FF2B5EF4-FFF2-40B4-BE49-F238E27FC236}">
                <a16:creationId xmlns:a16="http://schemas.microsoft.com/office/drawing/2014/main" id="{09989EF1-FD7B-FA48-8051-4D29095379B2}"/>
              </a:ext>
            </a:extLst>
          </p:cNvPr>
          <p:cNvSpPr>
            <a:spLocks noGrp="1"/>
          </p:cNvSpPr>
          <p:nvPr>
            <p:ph type="body" sz="quarter" idx="47" hasCustomPrompt="1"/>
          </p:nvPr>
        </p:nvSpPr>
        <p:spPr>
          <a:xfrm>
            <a:off x="4481324" y="4696757"/>
            <a:ext cx="3703900" cy="640770"/>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Tree>
    <p:extLst>
      <p:ext uri="{BB962C8B-B14F-4D97-AF65-F5344CB8AC3E}">
        <p14:creationId xmlns:p14="http://schemas.microsoft.com/office/powerpoint/2010/main" val="18976993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CE64-E5C1-4BF8-A71F-D9CA61128E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072047-965D-4818-A879-6EAFB167ED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004367-4998-4A6C-B4D5-E5F514FA7F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2184E4-F3F0-4EA0-AD22-9583509C27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5C01B-70B9-4218-9F8B-AF1A4A2188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643F9F-5C6C-46B9-B88D-84CE6C551521}"/>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8" name="Footer Placeholder 7">
            <a:extLst>
              <a:ext uri="{FF2B5EF4-FFF2-40B4-BE49-F238E27FC236}">
                <a16:creationId xmlns:a16="http://schemas.microsoft.com/office/drawing/2014/main" id="{9D764043-9E40-45AC-938B-9FAE6989D2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B8B95F-FF5D-4410-ACCF-A7C0F717187C}"/>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9391357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Key Points 1.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282F0B-A14F-F347-AA83-343EAD6056E4}"/>
              </a:ext>
            </a:extLst>
          </p:cNvPr>
          <p:cNvSpPr>
            <a:spLocks noGrp="1"/>
          </p:cNvSpPr>
          <p:nvPr>
            <p:ph type="pic" sz="quarter" idx="12"/>
          </p:nvPr>
        </p:nvSpPr>
        <p:spPr>
          <a:xfrm>
            <a:off x="0" y="1588"/>
            <a:ext cx="12196764" cy="6856412"/>
          </a:xfrm>
          <a:prstGeom prst="rect">
            <a:avLst/>
          </a:prstGeom>
          <a:pattFill prst="pct40">
            <a:fgClr>
              <a:srgbClr val="C0C0C0"/>
            </a:fgClr>
            <a:bgClr>
              <a:schemeClr val="bg1"/>
            </a:bgClr>
          </a:pattFill>
        </p:spPr>
        <p:txBody>
          <a:bodyPr lIns="108000" tIns="108000" rIns="0" anchor="ctr"/>
          <a:lstStyle>
            <a:lvl1pPr algn="ctr">
              <a:defRPr b="0" i="0">
                <a:solidFill>
                  <a:schemeClr val="tx2"/>
                </a:solidFill>
                <a:latin typeface="Graphik" panose="020B0503030202060203" pitchFamily="34" charset="77"/>
              </a:defRPr>
            </a:lvl1pPr>
          </a:lstStyle>
          <a:p>
            <a:endParaRPr lang="en-AU" dirty="0"/>
          </a:p>
          <a:p>
            <a:r>
              <a:rPr lang="en-AU" dirty="0"/>
              <a:t>Insert full-bleed picture here</a:t>
            </a:r>
          </a:p>
        </p:txBody>
      </p:sp>
      <p:sp>
        <p:nvSpPr>
          <p:cNvPr id="7" name="Footer Placeholder 5">
            <a:extLst>
              <a:ext uri="{FF2B5EF4-FFF2-40B4-BE49-F238E27FC236}">
                <a16:creationId xmlns:a16="http://schemas.microsoft.com/office/drawing/2014/main" id="{B643AAB7-8218-9A4E-892E-4B757CDA5A51}"/>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05FA21F3-D5E8-DA4A-8C5D-C445D319D0FB}"/>
              </a:ext>
            </a:extLst>
          </p:cNvPr>
          <p:cNvSpPr>
            <a:spLocks noGrp="1"/>
          </p:cNvSpPr>
          <p:nvPr>
            <p:ph type="sldNum" sz="quarter" idx="18"/>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41">
            <a:extLst>
              <a:ext uri="{FF2B5EF4-FFF2-40B4-BE49-F238E27FC236}">
                <a16:creationId xmlns:a16="http://schemas.microsoft.com/office/drawing/2014/main" id="{2B77D3BA-858E-4644-987F-780C055EAFDE}"/>
              </a:ext>
            </a:extLst>
          </p:cNvPr>
          <p:cNvSpPr>
            <a:spLocks noGrp="1"/>
          </p:cNvSpPr>
          <p:nvPr>
            <p:ph type="body" sz="quarter" idx="16" hasCustomPrompt="1"/>
          </p:nvPr>
        </p:nvSpPr>
        <p:spPr>
          <a:xfrm>
            <a:off x="442914" y="3484735"/>
            <a:ext cx="2286893" cy="2427287"/>
          </a:xfrm>
        </p:spPr>
        <p:txBody>
          <a:bodyPr>
            <a:noAutofit/>
          </a:bodyPr>
          <a:lstStyle>
            <a:lvl1pPr>
              <a:lnSpc>
                <a:spcPct val="110000"/>
              </a:lnSpc>
              <a:spcAft>
                <a:spcPts val="2598"/>
              </a:spcAft>
              <a:defRPr sz="1299" b="0" i="0">
                <a:solidFill>
                  <a:schemeClr val="tx1"/>
                </a:solidFill>
                <a:latin typeface="Graphik Semibold" panose="020B0503030202060203" pitchFamily="34" charset="77"/>
              </a:defRPr>
            </a:lvl1pPr>
            <a:lvl2pPr>
              <a:lnSpc>
                <a:spcPct val="110000"/>
              </a:lnSpc>
              <a:spcAft>
                <a:spcPts val="2598"/>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12" name="Text Placeholder 41">
            <a:extLst>
              <a:ext uri="{FF2B5EF4-FFF2-40B4-BE49-F238E27FC236}">
                <a16:creationId xmlns:a16="http://schemas.microsoft.com/office/drawing/2014/main" id="{F521EA86-2D89-0C45-92FD-2C3CB92647C9}"/>
              </a:ext>
            </a:extLst>
          </p:cNvPr>
          <p:cNvSpPr>
            <a:spLocks noGrp="1"/>
          </p:cNvSpPr>
          <p:nvPr>
            <p:ph type="body" sz="quarter" idx="17" hasCustomPrompt="1"/>
          </p:nvPr>
        </p:nvSpPr>
        <p:spPr>
          <a:xfrm>
            <a:off x="3102747" y="3484735"/>
            <a:ext cx="2286893" cy="2427287"/>
          </a:xfrm>
        </p:spPr>
        <p:txBody>
          <a:bodyPr>
            <a:noAutofit/>
          </a:bodyPr>
          <a:lstStyle>
            <a:lvl1pPr>
              <a:lnSpc>
                <a:spcPct val="110000"/>
              </a:lnSpc>
              <a:spcAft>
                <a:spcPts val="2598"/>
              </a:spcAft>
              <a:defRPr sz="1299" b="0" i="0">
                <a:solidFill>
                  <a:schemeClr val="tx1"/>
                </a:solidFill>
                <a:latin typeface="Graphik Semibold" panose="020B0503030202060203" pitchFamily="34" charset="77"/>
              </a:defRPr>
            </a:lvl1pPr>
            <a:lvl2pPr>
              <a:lnSpc>
                <a:spcPct val="110000"/>
              </a:lnSpc>
              <a:spcAft>
                <a:spcPts val="2598"/>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3" name="Text Placeholder 2">
            <a:extLst>
              <a:ext uri="{FF2B5EF4-FFF2-40B4-BE49-F238E27FC236}">
                <a16:creationId xmlns:a16="http://schemas.microsoft.com/office/drawing/2014/main" id="{0CE14781-DB87-784F-9972-B9AC82226D4C}"/>
              </a:ext>
            </a:extLst>
          </p:cNvPr>
          <p:cNvSpPr>
            <a:spLocks noGrp="1"/>
          </p:cNvSpPr>
          <p:nvPr>
            <p:ph type="body" sz="quarter" idx="19" hasCustomPrompt="1"/>
          </p:nvPr>
        </p:nvSpPr>
        <p:spPr>
          <a:xfrm>
            <a:off x="425616" y="2230220"/>
            <a:ext cx="2286893" cy="1094599"/>
          </a:xfrm>
        </p:spPr>
        <p:txBody>
          <a:bodyPr anchor="t"/>
          <a:lstStyle>
            <a:lvl1pPr>
              <a:defRPr sz="7998" b="0" i="0">
                <a:latin typeface="Graphik Black" panose="020B0503030202060203" pitchFamily="34" charset="77"/>
              </a:defRPr>
            </a:lvl1pPr>
            <a:lvl2pPr>
              <a:defRPr sz="3199" b="1" i="0">
                <a:latin typeface="Graphik Black" panose="020B0503030202060203" pitchFamily="34" charset="77"/>
              </a:defRPr>
            </a:lvl2pPr>
            <a:lvl3pPr>
              <a:defRPr sz="3199" b="1" i="0">
                <a:latin typeface="Graphik Black" panose="020B0503030202060203" pitchFamily="34" charset="77"/>
              </a:defRPr>
            </a:lvl3pPr>
            <a:lvl4pPr>
              <a:defRPr sz="3199" b="1" i="0">
                <a:latin typeface="Graphik Black" panose="020B0503030202060203" pitchFamily="34" charset="77"/>
              </a:defRPr>
            </a:lvl4pPr>
            <a:lvl5pPr>
              <a:defRPr sz="3199" b="1" i="0">
                <a:latin typeface="Graphik Black" panose="020B0503030202060203" pitchFamily="34" charset="77"/>
              </a:defRPr>
            </a:lvl5pPr>
          </a:lstStyle>
          <a:p>
            <a:pPr lvl="0"/>
            <a:r>
              <a:rPr lang="en-US" dirty="0"/>
              <a:t>##</a:t>
            </a:r>
          </a:p>
        </p:txBody>
      </p:sp>
      <p:sp>
        <p:nvSpPr>
          <p:cNvPr id="15" name="Text Placeholder 2">
            <a:extLst>
              <a:ext uri="{FF2B5EF4-FFF2-40B4-BE49-F238E27FC236}">
                <a16:creationId xmlns:a16="http://schemas.microsoft.com/office/drawing/2014/main" id="{56C76397-46FC-2E44-967F-957BB145108E}"/>
              </a:ext>
            </a:extLst>
          </p:cNvPr>
          <p:cNvSpPr>
            <a:spLocks noGrp="1"/>
          </p:cNvSpPr>
          <p:nvPr>
            <p:ph type="body" sz="quarter" idx="20" hasCustomPrompt="1"/>
          </p:nvPr>
        </p:nvSpPr>
        <p:spPr>
          <a:xfrm>
            <a:off x="3094496" y="2230220"/>
            <a:ext cx="2286893" cy="1094599"/>
          </a:xfrm>
        </p:spPr>
        <p:txBody>
          <a:bodyPr anchor="t"/>
          <a:lstStyle>
            <a:lvl1pPr>
              <a:defRPr sz="7998" b="0" i="0">
                <a:latin typeface="Graphik Black" panose="020B0503030202060203" pitchFamily="34" charset="77"/>
              </a:defRPr>
            </a:lvl1pPr>
            <a:lvl2pPr>
              <a:defRPr sz="3199" b="1" i="0">
                <a:latin typeface="Graphik Black" panose="020B0503030202060203" pitchFamily="34" charset="77"/>
              </a:defRPr>
            </a:lvl2pPr>
            <a:lvl3pPr>
              <a:defRPr sz="3199" b="1" i="0">
                <a:latin typeface="Graphik Black" panose="020B0503030202060203" pitchFamily="34" charset="77"/>
              </a:defRPr>
            </a:lvl3pPr>
            <a:lvl4pPr>
              <a:defRPr sz="3199" b="1" i="0">
                <a:latin typeface="Graphik Black" panose="020B0503030202060203" pitchFamily="34" charset="77"/>
              </a:defRPr>
            </a:lvl4pPr>
            <a:lvl5pPr>
              <a:defRPr sz="3199" b="1" i="0">
                <a:latin typeface="Graphik Black" panose="020B0503030202060203" pitchFamily="34" charset="77"/>
              </a:defRPr>
            </a:lvl5pPr>
          </a:lstStyle>
          <a:p>
            <a:pPr lvl="0"/>
            <a:r>
              <a:rPr lang="en-US" dirty="0"/>
              <a:t>##</a:t>
            </a:r>
          </a:p>
        </p:txBody>
      </p:sp>
      <p:sp>
        <p:nvSpPr>
          <p:cNvPr id="10" name="Title 1">
            <a:extLst>
              <a:ext uri="{FF2B5EF4-FFF2-40B4-BE49-F238E27FC236}">
                <a16:creationId xmlns:a16="http://schemas.microsoft.com/office/drawing/2014/main" id="{077F4110-EE6A-1C41-896C-7A1F14DE895A}"/>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8953734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Key Points 2.1">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85634B-D655-45F5-B274-ED1F7237183D}"/>
              </a:ext>
            </a:extLst>
          </p:cNvPr>
          <p:cNvSpPr/>
          <p:nvPr userDrawn="1"/>
        </p:nvSpPr>
        <p:spPr>
          <a:xfrm>
            <a:off x="0" y="0"/>
            <a:ext cx="6095999"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6001" y="0"/>
            <a:ext cx="6096000" cy="6858000"/>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10" name="Footer Placeholder 5">
            <a:extLst>
              <a:ext uri="{FF2B5EF4-FFF2-40B4-BE49-F238E27FC236}">
                <a16:creationId xmlns:a16="http://schemas.microsoft.com/office/drawing/2014/main" id="{9551D23C-8EB7-9E41-846C-F0BE04C0274C}"/>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286723E0-ADCA-8942-A15B-52086BE57A06}"/>
              </a:ext>
            </a:extLst>
          </p:cNvPr>
          <p:cNvSpPr>
            <a:spLocks noGrp="1"/>
          </p:cNvSpPr>
          <p:nvPr>
            <p:ph type="sldNum" sz="quarter" idx="18"/>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60742087-84E8-674F-AB5A-A14B79B33DF0}"/>
              </a:ext>
            </a:extLst>
          </p:cNvPr>
          <p:cNvSpPr>
            <a:spLocks noGrp="1"/>
          </p:cNvSpPr>
          <p:nvPr>
            <p:ph type="title" hasCustomPrompt="1"/>
          </p:nvPr>
        </p:nvSpPr>
        <p:spPr>
          <a:xfrm>
            <a:off x="425171" y="296863"/>
            <a:ext cx="5162831"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9" name="Text Placeholder 2">
            <a:extLst>
              <a:ext uri="{FF2B5EF4-FFF2-40B4-BE49-F238E27FC236}">
                <a16:creationId xmlns:a16="http://schemas.microsoft.com/office/drawing/2014/main" id="{B06317C2-1D1A-204C-B55C-43293CE2790D}"/>
              </a:ext>
            </a:extLst>
          </p:cNvPr>
          <p:cNvSpPr>
            <a:spLocks noGrp="1"/>
          </p:cNvSpPr>
          <p:nvPr>
            <p:ph type="body" sz="quarter" idx="20" hasCustomPrompt="1"/>
          </p:nvPr>
        </p:nvSpPr>
        <p:spPr>
          <a:xfrm>
            <a:off x="442914" y="4068763"/>
            <a:ext cx="2351087" cy="393609"/>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984E3EFE-0F5C-424A-9FC1-D0BB24E3B5F8}"/>
              </a:ext>
            </a:extLst>
          </p:cNvPr>
          <p:cNvSpPr>
            <a:spLocks noGrp="1"/>
          </p:cNvSpPr>
          <p:nvPr>
            <p:ph type="body" sz="quarter" idx="23" hasCustomPrompt="1"/>
          </p:nvPr>
        </p:nvSpPr>
        <p:spPr>
          <a:xfrm>
            <a:off x="3236915" y="4068763"/>
            <a:ext cx="2351087" cy="393609"/>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4">
            <a:extLst>
              <a:ext uri="{FF2B5EF4-FFF2-40B4-BE49-F238E27FC236}">
                <a16:creationId xmlns:a16="http://schemas.microsoft.com/office/drawing/2014/main" id="{F1AFF83D-5149-5243-9E23-6A9548900E4B}"/>
              </a:ext>
            </a:extLst>
          </p:cNvPr>
          <p:cNvSpPr>
            <a:spLocks noGrp="1"/>
          </p:cNvSpPr>
          <p:nvPr>
            <p:ph type="body" sz="quarter" idx="24"/>
          </p:nvPr>
        </p:nvSpPr>
        <p:spPr>
          <a:xfrm>
            <a:off x="442914" y="4717850"/>
            <a:ext cx="2351087" cy="1303035"/>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199FAE89-6C36-2941-A14A-9C5560D0DF8E}"/>
              </a:ext>
            </a:extLst>
          </p:cNvPr>
          <p:cNvSpPr>
            <a:spLocks noGrp="1"/>
          </p:cNvSpPr>
          <p:nvPr>
            <p:ph type="body" sz="quarter" idx="25"/>
          </p:nvPr>
        </p:nvSpPr>
        <p:spPr>
          <a:xfrm>
            <a:off x="3236915" y="4717850"/>
            <a:ext cx="2351087" cy="1303035"/>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07344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wo Key Points 2.2">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6000" y="3429000"/>
            <a:ext cx="6097061" cy="3429000"/>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3" name="Text Placeholder 41">
            <a:extLst>
              <a:ext uri="{FF2B5EF4-FFF2-40B4-BE49-F238E27FC236}">
                <a16:creationId xmlns:a16="http://schemas.microsoft.com/office/drawing/2014/main" id="{CC2B1D72-4A20-4211-8697-CF58FA85EF36}"/>
              </a:ext>
            </a:extLst>
          </p:cNvPr>
          <p:cNvSpPr>
            <a:spLocks noGrp="1"/>
          </p:cNvSpPr>
          <p:nvPr>
            <p:ph type="body" sz="quarter" idx="19" hasCustomPrompt="1"/>
          </p:nvPr>
        </p:nvSpPr>
        <p:spPr>
          <a:xfrm>
            <a:off x="6539880" y="823120"/>
            <a:ext cx="5209200" cy="658669"/>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25" name="Picture Placeholder 6">
            <a:extLst>
              <a:ext uri="{FF2B5EF4-FFF2-40B4-BE49-F238E27FC236}">
                <a16:creationId xmlns:a16="http://schemas.microsoft.com/office/drawing/2014/main" id="{A7F704BD-FB15-4C94-B9D3-AE5072BC4A91}"/>
              </a:ext>
            </a:extLst>
          </p:cNvPr>
          <p:cNvSpPr>
            <a:spLocks noGrp="1"/>
          </p:cNvSpPr>
          <p:nvPr>
            <p:ph type="pic" sz="quarter" idx="20" hasCustomPrompt="1"/>
          </p:nvPr>
        </p:nvSpPr>
        <p:spPr>
          <a:xfrm>
            <a:off x="1" y="0"/>
            <a:ext cx="6094943" cy="3429000"/>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8" name="Footer Placeholder 5">
            <a:extLst>
              <a:ext uri="{FF2B5EF4-FFF2-40B4-BE49-F238E27FC236}">
                <a16:creationId xmlns:a16="http://schemas.microsoft.com/office/drawing/2014/main" id="{AD8D73BD-7597-7344-8338-86AFCEB373BE}"/>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0" name="Slide Number Placeholder 6">
            <a:extLst>
              <a:ext uri="{FF2B5EF4-FFF2-40B4-BE49-F238E27FC236}">
                <a16:creationId xmlns:a16="http://schemas.microsoft.com/office/drawing/2014/main" id="{AA76ED06-98C0-A145-8CA6-32E8B59F88D4}"/>
              </a:ext>
            </a:extLst>
          </p:cNvPr>
          <p:cNvSpPr>
            <a:spLocks noGrp="1"/>
          </p:cNvSpPr>
          <p:nvPr>
            <p:ph type="sldNum" sz="quarter" idx="21"/>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CD98894B-341B-8C4C-B36E-6E2D445D2C1A}"/>
              </a:ext>
            </a:extLst>
          </p:cNvPr>
          <p:cNvSpPr>
            <a:spLocks noGrp="1"/>
          </p:cNvSpPr>
          <p:nvPr>
            <p:ph type="body" sz="quarter" idx="22" hasCustomPrompt="1"/>
          </p:nvPr>
        </p:nvSpPr>
        <p:spPr>
          <a:xfrm>
            <a:off x="6539879" y="1591895"/>
            <a:ext cx="5209035" cy="955454"/>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
        <p:nvSpPr>
          <p:cNvPr id="13" name="Text Placeholder 41">
            <a:extLst>
              <a:ext uri="{FF2B5EF4-FFF2-40B4-BE49-F238E27FC236}">
                <a16:creationId xmlns:a16="http://schemas.microsoft.com/office/drawing/2014/main" id="{0C415B98-6F4B-C140-8EA6-8A67D2DCC7F7}"/>
              </a:ext>
            </a:extLst>
          </p:cNvPr>
          <p:cNvSpPr>
            <a:spLocks noGrp="1"/>
          </p:cNvSpPr>
          <p:nvPr>
            <p:ph type="body" sz="quarter" idx="23" hasCustomPrompt="1"/>
          </p:nvPr>
        </p:nvSpPr>
        <p:spPr>
          <a:xfrm>
            <a:off x="438146" y="4218676"/>
            <a:ext cx="5209200" cy="658669"/>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14" name="Text Placeholder 2">
            <a:extLst>
              <a:ext uri="{FF2B5EF4-FFF2-40B4-BE49-F238E27FC236}">
                <a16:creationId xmlns:a16="http://schemas.microsoft.com/office/drawing/2014/main" id="{9B939305-5FE5-2142-B4C1-C1B7B73CE3B8}"/>
              </a:ext>
            </a:extLst>
          </p:cNvPr>
          <p:cNvSpPr>
            <a:spLocks noGrp="1"/>
          </p:cNvSpPr>
          <p:nvPr>
            <p:ph type="body" sz="quarter" idx="24" hasCustomPrompt="1"/>
          </p:nvPr>
        </p:nvSpPr>
        <p:spPr>
          <a:xfrm>
            <a:off x="438146" y="4987452"/>
            <a:ext cx="5209035" cy="955454"/>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Tree>
    <p:extLst>
      <p:ext uri="{BB962C8B-B14F-4D97-AF65-F5344CB8AC3E}">
        <p14:creationId xmlns:p14="http://schemas.microsoft.com/office/powerpoint/2010/main" val="35839174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wo Key Points 2.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DD10A8B2-CEF9-4306-AD7E-2E5F69D406B3}"/>
              </a:ext>
            </a:extLst>
          </p:cNvPr>
          <p:cNvSpPr>
            <a:spLocks noGrp="1"/>
          </p:cNvSpPr>
          <p:nvPr>
            <p:ph type="pic" sz="quarter" idx="17" hasCustomPrompt="1"/>
          </p:nvPr>
        </p:nvSpPr>
        <p:spPr>
          <a:xfrm>
            <a:off x="0" y="0"/>
            <a:ext cx="12192000" cy="2769616"/>
          </a:xfrm>
          <a:prstGeom prst="rect">
            <a:avLst/>
          </a:prstGeom>
          <a:pattFill prst="pct40">
            <a:fgClr>
              <a:srgbClr val="C0C0C0"/>
            </a:fgClr>
            <a:bgClr>
              <a:schemeClr val="bg1"/>
            </a:bgClr>
          </a:pattFill>
        </p:spPr>
        <p:txBody>
          <a:bodyPr lIns="108000" tIns="108000" rIns="0" anchor="ctr" anchorCtr="0"/>
          <a:lstStyle>
            <a:lvl1pPr algn="ctr">
              <a:defRPr b="0" i="0"/>
            </a:lvl1pPr>
          </a:lstStyle>
          <a:p>
            <a:r>
              <a:rPr lang="en-AU" dirty="0"/>
              <a:t>Insert picture here</a:t>
            </a:r>
          </a:p>
        </p:txBody>
      </p:sp>
      <p:sp>
        <p:nvSpPr>
          <p:cNvPr id="16" name="Text Placeholder 234">
            <a:extLst>
              <a:ext uri="{FF2B5EF4-FFF2-40B4-BE49-F238E27FC236}">
                <a16:creationId xmlns:a16="http://schemas.microsoft.com/office/drawing/2014/main" id="{53630275-984E-499E-BF52-DFA1EC456AFC}"/>
              </a:ext>
            </a:extLst>
          </p:cNvPr>
          <p:cNvSpPr>
            <a:spLocks noGrp="1"/>
          </p:cNvSpPr>
          <p:nvPr>
            <p:ph type="body" sz="quarter" idx="15" hasCustomPrompt="1"/>
          </p:nvPr>
        </p:nvSpPr>
        <p:spPr>
          <a:xfrm>
            <a:off x="425172" y="3205740"/>
            <a:ext cx="3993810" cy="1513334"/>
          </a:xfrm>
          <a:prstGeom prst="rect">
            <a:avLst/>
          </a:prstGeom>
        </p:spPr>
        <p:txBody>
          <a:bodyPr wrap="square" lIns="0" tIns="91440" rIns="0" bIns="0">
            <a:spAutoFit/>
          </a:bodyPr>
          <a:lstStyle>
            <a:lvl1pPr>
              <a:lnSpc>
                <a:spcPct val="70000"/>
              </a:lnSpc>
              <a:defRPr sz="4397" b="0" i="0">
                <a:latin typeface="Graphik Black" panose="020B0503030202060203" pitchFamily="34" charset="77"/>
              </a:defRPr>
            </a:lvl1pPr>
          </a:lstStyle>
          <a:p>
            <a:pPr lvl="0"/>
            <a:r>
              <a:rPr lang="en-US" dirty="0"/>
              <a:t>TITLE GOES HERE IN A FEW LINES</a:t>
            </a:r>
          </a:p>
        </p:txBody>
      </p:sp>
      <p:sp>
        <p:nvSpPr>
          <p:cNvPr id="10" name="Slide Number Placeholder 4">
            <a:extLst>
              <a:ext uri="{FF2B5EF4-FFF2-40B4-BE49-F238E27FC236}">
                <a16:creationId xmlns:a16="http://schemas.microsoft.com/office/drawing/2014/main" id="{928E6512-7E8D-6D43-B928-AE6DA17F4A63}"/>
              </a:ext>
            </a:extLst>
          </p:cNvPr>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9A15498F-F7D3-C443-AD30-2ED1A47D5D0B}"/>
              </a:ext>
            </a:extLst>
          </p:cNvPr>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2" name="Text Placeholder 2">
            <a:extLst>
              <a:ext uri="{FF2B5EF4-FFF2-40B4-BE49-F238E27FC236}">
                <a16:creationId xmlns:a16="http://schemas.microsoft.com/office/drawing/2014/main" id="{44B788D2-84C5-B743-A654-8F696AB42E9B}"/>
              </a:ext>
            </a:extLst>
          </p:cNvPr>
          <p:cNvSpPr>
            <a:spLocks noGrp="1"/>
          </p:cNvSpPr>
          <p:nvPr>
            <p:ph type="body" sz="quarter" idx="20" hasCustomPrompt="1"/>
          </p:nvPr>
        </p:nvSpPr>
        <p:spPr>
          <a:xfrm>
            <a:off x="4945127" y="3205741"/>
            <a:ext cx="2728073"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3" name="Text Placeholder 2">
            <a:extLst>
              <a:ext uri="{FF2B5EF4-FFF2-40B4-BE49-F238E27FC236}">
                <a16:creationId xmlns:a16="http://schemas.microsoft.com/office/drawing/2014/main" id="{1979342D-2CA9-734F-9B8D-CBB620630A45}"/>
              </a:ext>
            </a:extLst>
          </p:cNvPr>
          <p:cNvSpPr>
            <a:spLocks noGrp="1"/>
          </p:cNvSpPr>
          <p:nvPr>
            <p:ph type="body" sz="quarter" idx="23" hasCustomPrompt="1"/>
          </p:nvPr>
        </p:nvSpPr>
        <p:spPr>
          <a:xfrm>
            <a:off x="8245876" y="3205741"/>
            <a:ext cx="2728073"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4">
            <a:extLst>
              <a:ext uri="{FF2B5EF4-FFF2-40B4-BE49-F238E27FC236}">
                <a16:creationId xmlns:a16="http://schemas.microsoft.com/office/drawing/2014/main" id="{99C5331D-7684-3F49-B830-04DE7DC0E837}"/>
              </a:ext>
            </a:extLst>
          </p:cNvPr>
          <p:cNvSpPr>
            <a:spLocks noGrp="1"/>
          </p:cNvSpPr>
          <p:nvPr>
            <p:ph type="body" sz="quarter" idx="24"/>
          </p:nvPr>
        </p:nvSpPr>
        <p:spPr>
          <a:xfrm>
            <a:off x="4945127" y="3854828"/>
            <a:ext cx="2728073" cy="1303035"/>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71C24649-30FA-A34B-A05B-FE2B0436F516}"/>
              </a:ext>
            </a:extLst>
          </p:cNvPr>
          <p:cNvSpPr>
            <a:spLocks noGrp="1"/>
          </p:cNvSpPr>
          <p:nvPr>
            <p:ph type="body" sz="quarter" idx="25"/>
          </p:nvPr>
        </p:nvSpPr>
        <p:spPr>
          <a:xfrm>
            <a:off x="8245876" y="3854828"/>
            <a:ext cx="2728073" cy="1303035"/>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952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Key Points 3.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9C2BB8-EACF-49BB-8D2E-C426DB2D02DA}"/>
              </a:ext>
            </a:extLst>
          </p:cNvPr>
          <p:cNvSpPr/>
          <p:nvPr userDrawn="1"/>
        </p:nvSpPr>
        <p:spPr>
          <a:xfrm>
            <a:off x="6056157" y="0"/>
            <a:ext cx="6135843"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Graphik Regular" panose="020B0503030202060203" pitchFamily="34" charset="77"/>
            </a:endParaRPr>
          </a:p>
        </p:txBody>
      </p:sp>
      <p:sp>
        <p:nvSpPr>
          <p:cNvPr id="12" name="Slide Number Placeholder 4">
            <a:extLst>
              <a:ext uri="{FF2B5EF4-FFF2-40B4-BE49-F238E27FC236}">
                <a16:creationId xmlns:a16="http://schemas.microsoft.com/office/drawing/2014/main" id="{2FB9D5EB-E6C6-1A4D-912A-9099E98AAC0F}"/>
              </a:ext>
            </a:extLst>
          </p:cNvPr>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2CAB47BC-90FF-164D-ABD8-0BBF2288C1B6}"/>
              </a:ext>
            </a:extLst>
          </p:cNvPr>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3" name="Text Placeholder 2">
            <a:extLst>
              <a:ext uri="{FF2B5EF4-FFF2-40B4-BE49-F238E27FC236}">
                <a16:creationId xmlns:a16="http://schemas.microsoft.com/office/drawing/2014/main" id="{D64941FA-ED2C-F84D-A9E9-EA53A871390D}"/>
              </a:ext>
            </a:extLst>
          </p:cNvPr>
          <p:cNvSpPr>
            <a:spLocks noGrp="1"/>
          </p:cNvSpPr>
          <p:nvPr>
            <p:ph type="body" sz="quarter" idx="20" hasCustomPrompt="1"/>
          </p:nvPr>
        </p:nvSpPr>
        <p:spPr>
          <a:xfrm>
            <a:off x="425171" y="2194955"/>
            <a:ext cx="5031165"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5" name="Text Placeholder 2">
            <a:extLst>
              <a:ext uri="{FF2B5EF4-FFF2-40B4-BE49-F238E27FC236}">
                <a16:creationId xmlns:a16="http://schemas.microsoft.com/office/drawing/2014/main" id="{85025E8E-511D-2346-B834-FC277EB39341}"/>
              </a:ext>
            </a:extLst>
          </p:cNvPr>
          <p:cNvSpPr>
            <a:spLocks noGrp="1"/>
          </p:cNvSpPr>
          <p:nvPr>
            <p:ph type="body" sz="quarter" idx="21"/>
          </p:nvPr>
        </p:nvSpPr>
        <p:spPr>
          <a:xfrm>
            <a:off x="425171" y="2687595"/>
            <a:ext cx="5031165" cy="3136477"/>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E24D591B-48A7-804B-A53C-C22226F2658A}"/>
              </a:ext>
            </a:extLst>
          </p:cNvPr>
          <p:cNvSpPr>
            <a:spLocks noGrp="1"/>
          </p:cNvSpPr>
          <p:nvPr>
            <p:ph type="body" sz="quarter" idx="22"/>
          </p:nvPr>
        </p:nvSpPr>
        <p:spPr>
          <a:xfrm>
            <a:off x="6801920" y="2687595"/>
            <a:ext cx="5031165" cy="3136477"/>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a:extLst>
              <a:ext uri="{FF2B5EF4-FFF2-40B4-BE49-F238E27FC236}">
                <a16:creationId xmlns:a16="http://schemas.microsoft.com/office/drawing/2014/main" id="{E01325CA-6A50-3646-8088-C3C2BDC75F3B}"/>
              </a:ext>
            </a:extLst>
          </p:cNvPr>
          <p:cNvSpPr>
            <a:spLocks noGrp="1"/>
          </p:cNvSpPr>
          <p:nvPr>
            <p:ph type="body" sz="quarter" idx="23" hasCustomPrompt="1"/>
          </p:nvPr>
        </p:nvSpPr>
        <p:spPr>
          <a:xfrm>
            <a:off x="6801920" y="2194955"/>
            <a:ext cx="5031165"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0" name="Title 1">
            <a:extLst>
              <a:ext uri="{FF2B5EF4-FFF2-40B4-BE49-F238E27FC236}">
                <a16:creationId xmlns:a16="http://schemas.microsoft.com/office/drawing/2014/main" id="{AE63AE5C-7769-0445-A23E-A4FB1CE741EF}"/>
              </a:ext>
            </a:extLst>
          </p:cNvPr>
          <p:cNvSpPr>
            <a:spLocks noGrp="1"/>
          </p:cNvSpPr>
          <p:nvPr>
            <p:ph type="title" hasCustomPrompt="1"/>
          </p:nvPr>
        </p:nvSpPr>
        <p:spPr>
          <a:xfrm>
            <a:off x="425171" y="296863"/>
            <a:ext cx="5162831"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855420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Key Points 3.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9C2BB8-EACF-49BB-8D2E-C426DB2D02DA}"/>
              </a:ext>
            </a:extLst>
          </p:cNvPr>
          <p:cNvSpPr/>
          <p:nvPr userDrawn="1"/>
        </p:nvSpPr>
        <p:spPr>
          <a:xfrm>
            <a:off x="0" y="0"/>
            <a:ext cx="6135843"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Graphik Regular" panose="020B0503030202060203" pitchFamily="34" charset="77"/>
            </a:endParaRPr>
          </a:p>
        </p:txBody>
      </p:sp>
      <p:sp>
        <p:nvSpPr>
          <p:cNvPr id="12" name="Slide Number Placeholder 4">
            <a:extLst>
              <a:ext uri="{FF2B5EF4-FFF2-40B4-BE49-F238E27FC236}">
                <a16:creationId xmlns:a16="http://schemas.microsoft.com/office/drawing/2014/main" id="{2FB9D5EB-E6C6-1A4D-912A-9099E98AAC0F}"/>
              </a:ext>
            </a:extLst>
          </p:cNvPr>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2CAB47BC-90FF-164D-ABD8-0BBF2288C1B6}"/>
              </a:ext>
            </a:extLst>
          </p:cNvPr>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7" name="Text Placeholder 2">
            <a:extLst>
              <a:ext uri="{FF2B5EF4-FFF2-40B4-BE49-F238E27FC236}">
                <a16:creationId xmlns:a16="http://schemas.microsoft.com/office/drawing/2014/main" id="{7B31F9C2-E644-0849-9024-C755281CB92C}"/>
              </a:ext>
            </a:extLst>
          </p:cNvPr>
          <p:cNvSpPr>
            <a:spLocks noGrp="1"/>
          </p:cNvSpPr>
          <p:nvPr>
            <p:ph type="body" sz="quarter" idx="20" hasCustomPrompt="1"/>
          </p:nvPr>
        </p:nvSpPr>
        <p:spPr>
          <a:xfrm>
            <a:off x="425171" y="2194955"/>
            <a:ext cx="5031165"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A4857463-6790-0C4C-BDB8-F23673050845}"/>
              </a:ext>
            </a:extLst>
          </p:cNvPr>
          <p:cNvSpPr>
            <a:spLocks noGrp="1"/>
          </p:cNvSpPr>
          <p:nvPr>
            <p:ph type="body" sz="quarter" idx="21"/>
          </p:nvPr>
        </p:nvSpPr>
        <p:spPr>
          <a:xfrm>
            <a:off x="425171" y="2687595"/>
            <a:ext cx="5031165" cy="3136477"/>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12CFE8AC-81E4-DD47-88B4-FE8E5EF66477}"/>
              </a:ext>
            </a:extLst>
          </p:cNvPr>
          <p:cNvSpPr>
            <a:spLocks noGrp="1"/>
          </p:cNvSpPr>
          <p:nvPr>
            <p:ph type="body" sz="quarter" idx="22"/>
          </p:nvPr>
        </p:nvSpPr>
        <p:spPr>
          <a:xfrm>
            <a:off x="6801920" y="2687595"/>
            <a:ext cx="5031165" cy="3136477"/>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a:extLst>
              <a:ext uri="{FF2B5EF4-FFF2-40B4-BE49-F238E27FC236}">
                <a16:creationId xmlns:a16="http://schemas.microsoft.com/office/drawing/2014/main" id="{5E7D14C9-E0A3-624B-A997-5D5CAD391203}"/>
              </a:ext>
            </a:extLst>
          </p:cNvPr>
          <p:cNvSpPr>
            <a:spLocks noGrp="1"/>
          </p:cNvSpPr>
          <p:nvPr>
            <p:ph type="body" sz="quarter" idx="23" hasCustomPrompt="1"/>
          </p:nvPr>
        </p:nvSpPr>
        <p:spPr>
          <a:xfrm>
            <a:off x="6801920" y="2194955"/>
            <a:ext cx="5031165"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0" name="Title 1">
            <a:extLst>
              <a:ext uri="{FF2B5EF4-FFF2-40B4-BE49-F238E27FC236}">
                <a16:creationId xmlns:a16="http://schemas.microsoft.com/office/drawing/2014/main" id="{2AD273DA-5AB1-F84F-8A9F-1D3CD194DC35}"/>
              </a:ext>
            </a:extLst>
          </p:cNvPr>
          <p:cNvSpPr>
            <a:spLocks noGrp="1"/>
          </p:cNvSpPr>
          <p:nvPr>
            <p:ph type="title" hasCustomPrompt="1"/>
          </p:nvPr>
        </p:nvSpPr>
        <p:spPr>
          <a:xfrm>
            <a:off x="425171" y="296863"/>
            <a:ext cx="5162831"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1671793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hree Key Points 1.1">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id="{6588299B-290B-C84B-A077-CA8C2C8C47B4}"/>
              </a:ext>
            </a:extLst>
          </p:cNvPr>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3B978C1C-867C-2045-97C4-51C538988DD9}"/>
              </a:ext>
            </a:extLst>
          </p:cNvPr>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3" name="Text Placeholder 2">
            <a:extLst>
              <a:ext uri="{FF2B5EF4-FFF2-40B4-BE49-F238E27FC236}">
                <a16:creationId xmlns:a16="http://schemas.microsoft.com/office/drawing/2014/main" id="{70B01807-FA4D-6340-80D1-7C3F4F897D75}"/>
              </a:ext>
            </a:extLst>
          </p:cNvPr>
          <p:cNvSpPr>
            <a:spLocks noGrp="1"/>
          </p:cNvSpPr>
          <p:nvPr>
            <p:ph type="body" sz="quarter" idx="19" hasCustomPrompt="1"/>
          </p:nvPr>
        </p:nvSpPr>
        <p:spPr>
          <a:xfrm>
            <a:off x="425171" y="2223573"/>
            <a:ext cx="3659029"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40238EA-29B3-8E4B-8D9F-0C47DB505050}"/>
              </a:ext>
            </a:extLst>
          </p:cNvPr>
          <p:cNvSpPr>
            <a:spLocks noGrp="1"/>
          </p:cNvSpPr>
          <p:nvPr>
            <p:ph type="body" sz="quarter" idx="20"/>
          </p:nvPr>
        </p:nvSpPr>
        <p:spPr>
          <a:xfrm>
            <a:off x="425171" y="2716213"/>
            <a:ext cx="3659029" cy="3136477"/>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17EDC6CB-3D5D-BE4D-9BC4-629E18FA4A2D}"/>
              </a:ext>
            </a:extLst>
          </p:cNvPr>
          <p:cNvSpPr>
            <a:spLocks noGrp="1"/>
          </p:cNvSpPr>
          <p:nvPr>
            <p:ph type="body" sz="quarter" idx="21"/>
          </p:nvPr>
        </p:nvSpPr>
        <p:spPr>
          <a:xfrm>
            <a:off x="8174056" y="2716213"/>
            <a:ext cx="3659029" cy="3136477"/>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a:extLst>
              <a:ext uri="{FF2B5EF4-FFF2-40B4-BE49-F238E27FC236}">
                <a16:creationId xmlns:a16="http://schemas.microsoft.com/office/drawing/2014/main" id="{A624FE67-92E9-7D49-ACFC-55B8CBCE9221}"/>
              </a:ext>
            </a:extLst>
          </p:cNvPr>
          <p:cNvSpPr>
            <a:spLocks noGrp="1"/>
          </p:cNvSpPr>
          <p:nvPr>
            <p:ph type="body" sz="quarter" idx="22"/>
          </p:nvPr>
        </p:nvSpPr>
        <p:spPr>
          <a:xfrm>
            <a:off x="4299613" y="2716213"/>
            <a:ext cx="3659029" cy="3136477"/>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28E2E919-0985-D845-BA0F-4B209C185B52}"/>
              </a:ext>
            </a:extLst>
          </p:cNvPr>
          <p:cNvSpPr>
            <a:spLocks noGrp="1"/>
          </p:cNvSpPr>
          <p:nvPr>
            <p:ph type="body" sz="quarter" idx="23" hasCustomPrompt="1"/>
          </p:nvPr>
        </p:nvSpPr>
        <p:spPr>
          <a:xfrm>
            <a:off x="4299613" y="2223573"/>
            <a:ext cx="3659029"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2" name="Text Placeholder 2">
            <a:extLst>
              <a:ext uri="{FF2B5EF4-FFF2-40B4-BE49-F238E27FC236}">
                <a16:creationId xmlns:a16="http://schemas.microsoft.com/office/drawing/2014/main" id="{62227FC4-2FEC-CB46-84C8-3C2F956A64E8}"/>
              </a:ext>
            </a:extLst>
          </p:cNvPr>
          <p:cNvSpPr>
            <a:spLocks noGrp="1"/>
          </p:cNvSpPr>
          <p:nvPr>
            <p:ph type="body" sz="quarter" idx="24" hasCustomPrompt="1"/>
          </p:nvPr>
        </p:nvSpPr>
        <p:spPr>
          <a:xfrm>
            <a:off x="8174056" y="2223573"/>
            <a:ext cx="3659029"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1" name="Title 1">
            <a:extLst>
              <a:ext uri="{FF2B5EF4-FFF2-40B4-BE49-F238E27FC236}">
                <a16:creationId xmlns:a16="http://schemas.microsoft.com/office/drawing/2014/main" id="{AFF21E0B-9453-014A-8C9D-3848777531F2}"/>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5201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Key Points 2.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172" y="2307539"/>
            <a:ext cx="3532656" cy="2022878"/>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2801" y="2307539"/>
            <a:ext cx="3532656" cy="2022878"/>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300430" y="2307539"/>
            <a:ext cx="3532656" cy="2022878"/>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4" name="Title 1">
            <a:extLst>
              <a:ext uri="{FF2B5EF4-FFF2-40B4-BE49-F238E27FC236}">
                <a16:creationId xmlns:a16="http://schemas.microsoft.com/office/drawing/2014/main" id="{7BEA5A8E-EEBB-3349-9D49-A8A6F074DC0D}"/>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7" name="Text Placeholder 6">
            <a:extLst>
              <a:ext uri="{FF2B5EF4-FFF2-40B4-BE49-F238E27FC236}">
                <a16:creationId xmlns:a16="http://schemas.microsoft.com/office/drawing/2014/main" id="{87D6E05D-F2B7-D94E-87FB-BA7169540277}"/>
              </a:ext>
            </a:extLst>
          </p:cNvPr>
          <p:cNvSpPr>
            <a:spLocks noGrp="1"/>
          </p:cNvSpPr>
          <p:nvPr>
            <p:ph type="body" sz="quarter" idx="47" hasCustomPrompt="1"/>
          </p:nvPr>
        </p:nvSpPr>
        <p:spPr>
          <a:xfrm>
            <a:off x="4362567" y="4640775"/>
            <a:ext cx="3532530" cy="640807"/>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3" name="Text Placeholder 6">
            <a:extLst>
              <a:ext uri="{FF2B5EF4-FFF2-40B4-BE49-F238E27FC236}">
                <a16:creationId xmlns:a16="http://schemas.microsoft.com/office/drawing/2014/main" id="{1473039E-4570-8840-92BC-EEBBCE549A65}"/>
              </a:ext>
            </a:extLst>
          </p:cNvPr>
          <p:cNvSpPr>
            <a:spLocks noGrp="1"/>
          </p:cNvSpPr>
          <p:nvPr>
            <p:ph type="body" sz="quarter" idx="48" hasCustomPrompt="1"/>
          </p:nvPr>
        </p:nvSpPr>
        <p:spPr>
          <a:xfrm>
            <a:off x="424938" y="4640775"/>
            <a:ext cx="3532530" cy="640807"/>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4" name="Text Placeholder 6">
            <a:extLst>
              <a:ext uri="{FF2B5EF4-FFF2-40B4-BE49-F238E27FC236}">
                <a16:creationId xmlns:a16="http://schemas.microsoft.com/office/drawing/2014/main" id="{E172A525-2D5C-964C-BE40-EC8DA4382A80}"/>
              </a:ext>
            </a:extLst>
          </p:cNvPr>
          <p:cNvSpPr>
            <a:spLocks noGrp="1"/>
          </p:cNvSpPr>
          <p:nvPr>
            <p:ph type="body" sz="quarter" idx="49" hasCustomPrompt="1"/>
          </p:nvPr>
        </p:nvSpPr>
        <p:spPr>
          <a:xfrm>
            <a:off x="8300555" y="4640775"/>
            <a:ext cx="3532530" cy="640807"/>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0" name="Text Placeholder 6">
            <a:extLst>
              <a:ext uri="{FF2B5EF4-FFF2-40B4-BE49-F238E27FC236}">
                <a16:creationId xmlns:a16="http://schemas.microsoft.com/office/drawing/2014/main" id="{46E84200-ACCA-6444-B205-73708E1F9C08}"/>
              </a:ext>
            </a:extLst>
          </p:cNvPr>
          <p:cNvSpPr>
            <a:spLocks noGrp="1"/>
          </p:cNvSpPr>
          <p:nvPr>
            <p:ph type="body" sz="quarter" idx="50" hasCustomPrompt="1"/>
          </p:nvPr>
        </p:nvSpPr>
        <p:spPr>
          <a:xfrm>
            <a:off x="424938" y="5388181"/>
            <a:ext cx="3532530" cy="640807"/>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1" name="Text Placeholder 6">
            <a:extLst>
              <a:ext uri="{FF2B5EF4-FFF2-40B4-BE49-F238E27FC236}">
                <a16:creationId xmlns:a16="http://schemas.microsoft.com/office/drawing/2014/main" id="{9CCEB5CD-0094-9440-A3ED-577DC270985D}"/>
              </a:ext>
            </a:extLst>
          </p:cNvPr>
          <p:cNvSpPr>
            <a:spLocks noGrp="1"/>
          </p:cNvSpPr>
          <p:nvPr>
            <p:ph type="body" sz="quarter" idx="51" hasCustomPrompt="1"/>
          </p:nvPr>
        </p:nvSpPr>
        <p:spPr>
          <a:xfrm>
            <a:off x="4362567" y="5388181"/>
            <a:ext cx="3532530" cy="640807"/>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4" name="Text Placeholder 6">
            <a:extLst>
              <a:ext uri="{FF2B5EF4-FFF2-40B4-BE49-F238E27FC236}">
                <a16:creationId xmlns:a16="http://schemas.microsoft.com/office/drawing/2014/main" id="{0979C553-F0D1-E84A-A0B7-F8397D910921}"/>
              </a:ext>
            </a:extLst>
          </p:cNvPr>
          <p:cNvSpPr>
            <a:spLocks noGrp="1"/>
          </p:cNvSpPr>
          <p:nvPr>
            <p:ph type="body" sz="quarter" idx="52" hasCustomPrompt="1"/>
          </p:nvPr>
        </p:nvSpPr>
        <p:spPr>
          <a:xfrm>
            <a:off x="8300196" y="5388181"/>
            <a:ext cx="3532530" cy="640807"/>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235048149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ree Key Points 2.2">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CE58DC-276E-46AB-96B4-8EC2DD34F6AF}"/>
              </a:ext>
            </a:extLst>
          </p:cNvPr>
          <p:cNvSpPr/>
          <p:nvPr userDrawn="1"/>
        </p:nvSpPr>
        <p:spPr>
          <a:xfrm>
            <a:off x="9142941" y="0"/>
            <a:ext cx="3049059"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b="0" i="0" dirty="0">
              <a:latin typeface="Graphik Regular" panose="020B0503030202060203" pitchFamily="34" charset="77"/>
            </a:endParaRPr>
          </a:p>
        </p:txBody>
      </p:sp>
      <p:sp>
        <p:nvSpPr>
          <p:cNvPr id="23" name="Rectangle 22">
            <a:extLst>
              <a:ext uri="{FF2B5EF4-FFF2-40B4-BE49-F238E27FC236}">
                <a16:creationId xmlns:a16="http://schemas.microsoft.com/office/drawing/2014/main" id="{67741C33-1238-44CA-A544-DE683545825A}"/>
              </a:ext>
            </a:extLst>
          </p:cNvPr>
          <p:cNvSpPr/>
          <p:nvPr userDrawn="1"/>
        </p:nvSpPr>
        <p:spPr>
          <a:xfrm>
            <a:off x="1" y="0"/>
            <a:ext cx="6095999"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6001" y="3429000"/>
            <a:ext cx="6096000" cy="3429000"/>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3" name="Text Placeholder 41">
            <a:extLst>
              <a:ext uri="{FF2B5EF4-FFF2-40B4-BE49-F238E27FC236}">
                <a16:creationId xmlns:a16="http://schemas.microsoft.com/office/drawing/2014/main" id="{774AB14C-8180-46D4-84A0-DAF722AEF8B8}"/>
              </a:ext>
            </a:extLst>
          </p:cNvPr>
          <p:cNvSpPr>
            <a:spLocks noGrp="1"/>
          </p:cNvSpPr>
          <p:nvPr>
            <p:ph type="body" sz="quarter" idx="17" hasCustomPrompt="1"/>
          </p:nvPr>
        </p:nvSpPr>
        <p:spPr>
          <a:xfrm>
            <a:off x="3350720" y="5197170"/>
            <a:ext cx="2257950" cy="1446810"/>
          </a:xfrm>
        </p:spPr>
        <p:txBody>
          <a:bodyPr>
            <a:noAutofit/>
          </a:bodyPr>
          <a:lstStyle>
            <a:lvl1pPr>
              <a:lnSpc>
                <a:spcPct val="110000"/>
              </a:lnSpc>
              <a:spcAft>
                <a:spcPts val="2598"/>
              </a:spcAft>
              <a:defRPr sz="1299" b="0" i="0">
                <a:solidFill>
                  <a:schemeClr val="bg1"/>
                </a:solidFill>
                <a:latin typeface="Graphik" panose="020B0503030202060203" pitchFamily="34" charset="77"/>
              </a:defRPr>
            </a:lvl1pPr>
            <a:lvl2pPr marL="0" indent="0">
              <a:lnSpc>
                <a:spcPct val="110000"/>
              </a:lnSpc>
              <a:spcAft>
                <a:spcPts val="2598"/>
              </a:spcAft>
              <a:buNone/>
              <a:defRPr sz="1100">
                <a:solidFill>
                  <a:schemeClr val="bg1"/>
                </a:solidFill>
              </a:defRPr>
            </a:lvl2pPr>
          </a:lstStyle>
          <a:p>
            <a:pPr lvl="0"/>
            <a:r>
              <a:rPr lang="en-US" dirty="0"/>
              <a:t>SUBTITLE GOES HERE IN A FEW LINES</a:t>
            </a:r>
          </a:p>
        </p:txBody>
      </p:sp>
      <p:sp>
        <p:nvSpPr>
          <p:cNvPr id="12" name="Picture Placeholder 6">
            <a:extLst>
              <a:ext uri="{FF2B5EF4-FFF2-40B4-BE49-F238E27FC236}">
                <a16:creationId xmlns:a16="http://schemas.microsoft.com/office/drawing/2014/main" id="{63FC71F7-D512-4D99-888E-4EC31D291D65}"/>
              </a:ext>
            </a:extLst>
          </p:cNvPr>
          <p:cNvSpPr>
            <a:spLocks noGrp="1"/>
          </p:cNvSpPr>
          <p:nvPr>
            <p:ph type="pic" sz="quarter" idx="18" hasCustomPrompt="1"/>
          </p:nvPr>
        </p:nvSpPr>
        <p:spPr>
          <a:xfrm>
            <a:off x="1" y="3429000"/>
            <a:ext cx="3046943" cy="3429000"/>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0" name="Text Placeholder 8">
            <a:extLst>
              <a:ext uri="{FF2B5EF4-FFF2-40B4-BE49-F238E27FC236}">
                <a16:creationId xmlns:a16="http://schemas.microsoft.com/office/drawing/2014/main" id="{4AD6E0CF-4E99-4DE9-A7FD-225FB9F3DBA3}"/>
              </a:ext>
            </a:extLst>
          </p:cNvPr>
          <p:cNvSpPr>
            <a:spLocks noGrp="1"/>
          </p:cNvSpPr>
          <p:nvPr>
            <p:ph type="body" sz="quarter" idx="21"/>
          </p:nvPr>
        </p:nvSpPr>
        <p:spPr>
          <a:xfrm>
            <a:off x="442913" y="2249488"/>
            <a:ext cx="5068886" cy="723438"/>
          </a:xfrm>
        </p:spPr>
        <p:txBody>
          <a:bodyPr wrap="square">
            <a:noAutofit/>
          </a:bodyPr>
          <a:lstStyle>
            <a:lvl1pPr>
              <a:lnSpc>
                <a:spcPct val="110000"/>
              </a:lnSpc>
              <a:defRPr sz="1200" b="0" i="0">
                <a:latin typeface="Graphik" panose="020B0503030202060203" pitchFamily="34" charset="0"/>
              </a:defRPr>
            </a:lvl1pPr>
          </a:lstStyle>
          <a:p>
            <a:pPr lvl="0"/>
            <a:r>
              <a:rPr lang="en-US" dirty="0"/>
              <a:t>Edit Master text styles</a:t>
            </a:r>
          </a:p>
        </p:txBody>
      </p:sp>
      <p:sp>
        <p:nvSpPr>
          <p:cNvPr id="3" name="Text Placeholder 2">
            <a:extLst>
              <a:ext uri="{FF2B5EF4-FFF2-40B4-BE49-F238E27FC236}">
                <a16:creationId xmlns:a16="http://schemas.microsoft.com/office/drawing/2014/main" id="{86ADE811-EFC4-0740-B201-7D2E516B7544}"/>
              </a:ext>
            </a:extLst>
          </p:cNvPr>
          <p:cNvSpPr>
            <a:spLocks noGrp="1"/>
          </p:cNvSpPr>
          <p:nvPr>
            <p:ph type="body" sz="quarter" idx="22" hasCustomPrompt="1"/>
          </p:nvPr>
        </p:nvSpPr>
        <p:spPr>
          <a:xfrm>
            <a:off x="3350719" y="3710124"/>
            <a:ext cx="2574092" cy="1226853"/>
          </a:xfrm>
        </p:spPr>
        <p:txBody>
          <a:bodyPr/>
          <a:lstStyle>
            <a:lvl1pPr>
              <a:defRPr sz="9598" b="0" i="0">
                <a:solidFill>
                  <a:schemeClr val="bg1"/>
                </a:solidFill>
                <a:latin typeface="Graphik Black" panose="020B0503030202060203" pitchFamily="34" charset="77"/>
              </a:defRPr>
            </a:lvl1pPr>
          </a:lstStyle>
          <a:p>
            <a:pPr lvl="0"/>
            <a:r>
              <a:rPr lang="en-US" dirty="0"/>
              <a:t>3</a:t>
            </a:r>
          </a:p>
        </p:txBody>
      </p:sp>
      <p:sp>
        <p:nvSpPr>
          <p:cNvPr id="19" name="Text Placeholder 41">
            <a:extLst>
              <a:ext uri="{FF2B5EF4-FFF2-40B4-BE49-F238E27FC236}">
                <a16:creationId xmlns:a16="http://schemas.microsoft.com/office/drawing/2014/main" id="{C9FCC83A-9819-EB47-B777-8225D7E0412A}"/>
              </a:ext>
            </a:extLst>
          </p:cNvPr>
          <p:cNvSpPr>
            <a:spLocks noGrp="1"/>
          </p:cNvSpPr>
          <p:nvPr>
            <p:ph type="body" sz="quarter" idx="23" hasCustomPrompt="1"/>
          </p:nvPr>
        </p:nvSpPr>
        <p:spPr>
          <a:xfrm>
            <a:off x="6404601" y="1734619"/>
            <a:ext cx="2257950" cy="1446810"/>
          </a:xfrm>
        </p:spPr>
        <p:txBody>
          <a:bodyPr>
            <a:noAutofit/>
          </a:bodyPr>
          <a:lstStyle>
            <a:lvl1pPr>
              <a:lnSpc>
                <a:spcPct val="110000"/>
              </a:lnSpc>
              <a:spcAft>
                <a:spcPts val="2598"/>
              </a:spcAft>
              <a:defRPr sz="1299" b="0" i="0">
                <a:solidFill>
                  <a:schemeClr val="bg1"/>
                </a:solidFill>
                <a:latin typeface="Graphik" panose="020B0503030202060203" pitchFamily="34" charset="77"/>
              </a:defRPr>
            </a:lvl1pPr>
            <a:lvl2pPr marL="0" indent="0">
              <a:lnSpc>
                <a:spcPct val="110000"/>
              </a:lnSpc>
              <a:spcAft>
                <a:spcPts val="2598"/>
              </a:spcAft>
              <a:buNone/>
              <a:defRPr sz="1100">
                <a:solidFill>
                  <a:schemeClr val="bg1"/>
                </a:solidFill>
              </a:defRPr>
            </a:lvl2pPr>
          </a:lstStyle>
          <a:p>
            <a:pPr lvl="0"/>
            <a:r>
              <a:rPr lang="en-US" dirty="0"/>
              <a:t>SUBTITLE GOES HERE IN A FEW LINES</a:t>
            </a:r>
          </a:p>
        </p:txBody>
      </p:sp>
      <p:sp>
        <p:nvSpPr>
          <p:cNvPr id="24" name="Text Placeholder 2">
            <a:extLst>
              <a:ext uri="{FF2B5EF4-FFF2-40B4-BE49-F238E27FC236}">
                <a16:creationId xmlns:a16="http://schemas.microsoft.com/office/drawing/2014/main" id="{BA40F333-C4BC-7644-A59B-74194EFD7816}"/>
              </a:ext>
            </a:extLst>
          </p:cNvPr>
          <p:cNvSpPr>
            <a:spLocks noGrp="1"/>
          </p:cNvSpPr>
          <p:nvPr>
            <p:ph type="body" sz="quarter" idx="24" hasCustomPrompt="1"/>
          </p:nvPr>
        </p:nvSpPr>
        <p:spPr>
          <a:xfrm>
            <a:off x="6404601" y="247573"/>
            <a:ext cx="2592990" cy="1226853"/>
          </a:xfrm>
        </p:spPr>
        <p:txBody>
          <a:bodyPr/>
          <a:lstStyle>
            <a:lvl1pPr>
              <a:defRPr sz="9598" b="0" i="0">
                <a:solidFill>
                  <a:schemeClr val="bg1"/>
                </a:solidFill>
                <a:latin typeface="Graphik Black" panose="020B0503030202060203" pitchFamily="34" charset="77"/>
              </a:defRPr>
            </a:lvl1pPr>
          </a:lstStyle>
          <a:p>
            <a:pPr lvl="0"/>
            <a:r>
              <a:rPr lang="en-US" dirty="0"/>
              <a:t>22</a:t>
            </a:r>
          </a:p>
        </p:txBody>
      </p:sp>
      <p:sp>
        <p:nvSpPr>
          <p:cNvPr id="25" name="Text Placeholder 41">
            <a:extLst>
              <a:ext uri="{FF2B5EF4-FFF2-40B4-BE49-F238E27FC236}">
                <a16:creationId xmlns:a16="http://schemas.microsoft.com/office/drawing/2014/main" id="{341CCD80-80DD-134D-B320-6AA7222F6547}"/>
              </a:ext>
            </a:extLst>
          </p:cNvPr>
          <p:cNvSpPr>
            <a:spLocks noGrp="1"/>
          </p:cNvSpPr>
          <p:nvPr>
            <p:ph type="body" sz="quarter" idx="25" hasCustomPrompt="1"/>
          </p:nvPr>
        </p:nvSpPr>
        <p:spPr>
          <a:xfrm>
            <a:off x="9472557" y="1734619"/>
            <a:ext cx="2257950" cy="1446810"/>
          </a:xfrm>
        </p:spPr>
        <p:txBody>
          <a:bodyPr>
            <a:noAutofit/>
          </a:bodyPr>
          <a:lstStyle>
            <a:lvl1pPr>
              <a:lnSpc>
                <a:spcPct val="110000"/>
              </a:lnSpc>
              <a:spcAft>
                <a:spcPts val="2598"/>
              </a:spcAft>
              <a:defRPr sz="1299" b="0" i="0">
                <a:solidFill>
                  <a:schemeClr val="tx1"/>
                </a:solidFill>
                <a:latin typeface="Graphik" panose="020B0503030202060203" pitchFamily="34" charset="77"/>
              </a:defRPr>
            </a:lvl1pPr>
            <a:lvl2pPr marL="0" indent="0">
              <a:lnSpc>
                <a:spcPct val="110000"/>
              </a:lnSpc>
              <a:spcAft>
                <a:spcPts val="2598"/>
              </a:spcAft>
              <a:buNone/>
              <a:defRPr sz="1100">
                <a:solidFill>
                  <a:schemeClr val="tx1"/>
                </a:solidFill>
              </a:defRPr>
            </a:lvl2pPr>
          </a:lstStyle>
          <a:p>
            <a:pPr lvl="0"/>
            <a:r>
              <a:rPr lang="en-US" dirty="0"/>
              <a:t>SUBTITLE GOES HERE IN A FEW LINES</a:t>
            </a:r>
          </a:p>
        </p:txBody>
      </p:sp>
      <p:sp>
        <p:nvSpPr>
          <p:cNvPr id="26" name="Text Placeholder 2">
            <a:extLst>
              <a:ext uri="{FF2B5EF4-FFF2-40B4-BE49-F238E27FC236}">
                <a16:creationId xmlns:a16="http://schemas.microsoft.com/office/drawing/2014/main" id="{80C575AE-8F8E-9045-97F2-8A0B822F4DA9}"/>
              </a:ext>
            </a:extLst>
          </p:cNvPr>
          <p:cNvSpPr>
            <a:spLocks noGrp="1"/>
          </p:cNvSpPr>
          <p:nvPr>
            <p:ph type="body" sz="quarter" idx="26" hasCustomPrompt="1"/>
          </p:nvPr>
        </p:nvSpPr>
        <p:spPr>
          <a:xfrm>
            <a:off x="9472557" y="247573"/>
            <a:ext cx="2574093" cy="1226853"/>
          </a:xfrm>
        </p:spPr>
        <p:txBody>
          <a:bodyPr/>
          <a:lstStyle>
            <a:lvl1pPr>
              <a:defRPr sz="9598" b="0" i="0">
                <a:solidFill>
                  <a:schemeClr val="tx1"/>
                </a:solidFill>
                <a:latin typeface="Graphik Black" panose="020B0503030202060203" pitchFamily="34" charset="77"/>
              </a:defRPr>
            </a:lvl1pPr>
          </a:lstStyle>
          <a:p>
            <a:pPr lvl="0"/>
            <a:r>
              <a:rPr lang="en-US" dirty="0"/>
              <a:t>22%</a:t>
            </a:r>
          </a:p>
        </p:txBody>
      </p:sp>
      <p:sp>
        <p:nvSpPr>
          <p:cNvPr id="15" name="Footer Placeholder 5">
            <a:extLst>
              <a:ext uri="{FF2B5EF4-FFF2-40B4-BE49-F238E27FC236}">
                <a16:creationId xmlns:a16="http://schemas.microsoft.com/office/drawing/2014/main" id="{600CC83E-1BD1-7A41-86C3-2C01ADA2D2DC}"/>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7" name="Slide Number Placeholder 6">
            <a:extLst>
              <a:ext uri="{FF2B5EF4-FFF2-40B4-BE49-F238E27FC236}">
                <a16:creationId xmlns:a16="http://schemas.microsoft.com/office/drawing/2014/main" id="{A0075629-2A0A-AA47-9182-65490E803E6A}"/>
              </a:ext>
            </a:extLst>
          </p:cNvPr>
          <p:cNvSpPr>
            <a:spLocks noGrp="1"/>
          </p:cNvSpPr>
          <p:nvPr>
            <p:ph type="sldNum" sz="quarter" idx="27"/>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itle 1">
            <a:extLst>
              <a:ext uri="{FF2B5EF4-FFF2-40B4-BE49-F238E27FC236}">
                <a16:creationId xmlns:a16="http://schemas.microsoft.com/office/drawing/2014/main" id="{6DE98282-9D6C-404D-9896-AB7F536CA51A}"/>
              </a:ext>
            </a:extLst>
          </p:cNvPr>
          <p:cNvSpPr>
            <a:spLocks noGrp="1"/>
          </p:cNvSpPr>
          <p:nvPr>
            <p:ph type="title" hasCustomPrompt="1"/>
          </p:nvPr>
        </p:nvSpPr>
        <p:spPr>
          <a:xfrm>
            <a:off x="425171" y="296863"/>
            <a:ext cx="5162831"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7989326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Key Points 1.1">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09FE053-8B7B-D24E-8107-6E11DCBCD5AA}"/>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2" name="Slide Number Placeholder 6">
            <a:extLst>
              <a:ext uri="{FF2B5EF4-FFF2-40B4-BE49-F238E27FC236}">
                <a16:creationId xmlns:a16="http://schemas.microsoft.com/office/drawing/2014/main" id="{918D7528-4EAB-F548-A2B9-1D73ABB6D50F}"/>
              </a:ext>
            </a:extLst>
          </p:cNvPr>
          <p:cNvSpPr>
            <a:spLocks noGrp="1"/>
          </p:cNvSpPr>
          <p:nvPr>
            <p:ph type="sldNum" sz="quarter" idx="12"/>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2">
            <a:extLst>
              <a:ext uri="{FF2B5EF4-FFF2-40B4-BE49-F238E27FC236}">
                <a16:creationId xmlns:a16="http://schemas.microsoft.com/office/drawing/2014/main" id="{07264302-19B6-8640-80EA-4401B8E04055}"/>
              </a:ext>
            </a:extLst>
          </p:cNvPr>
          <p:cNvSpPr>
            <a:spLocks noGrp="1"/>
          </p:cNvSpPr>
          <p:nvPr>
            <p:ph type="body" sz="quarter" idx="20" hasCustomPrompt="1"/>
          </p:nvPr>
        </p:nvSpPr>
        <p:spPr>
          <a:xfrm>
            <a:off x="442914" y="2716214"/>
            <a:ext cx="2646446" cy="2427287"/>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204F67B9-6FA9-0F4C-9FAB-FA334E123AC0}"/>
              </a:ext>
            </a:extLst>
          </p:cNvPr>
          <p:cNvSpPr>
            <a:spLocks noGrp="1"/>
          </p:cNvSpPr>
          <p:nvPr>
            <p:ph type="body" sz="quarter" idx="21" hasCustomPrompt="1"/>
          </p:nvPr>
        </p:nvSpPr>
        <p:spPr>
          <a:xfrm>
            <a:off x="9186639" y="2716214"/>
            <a:ext cx="2646446" cy="2427287"/>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41424A18-3B2F-9B48-A5D0-122199BA9D3C}"/>
              </a:ext>
            </a:extLst>
          </p:cNvPr>
          <p:cNvSpPr>
            <a:spLocks noGrp="1"/>
          </p:cNvSpPr>
          <p:nvPr>
            <p:ph type="body" sz="quarter" idx="22" hasCustomPrompt="1"/>
          </p:nvPr>
        </p:nvSpPr>
        <p:spPr>
          <a:xfrm>
            <a:off x="6272063" y="2716214"/>
            <a:ext cx="2646446" cy="2427287"/>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5" name="Text Placeholder 2">
            <a:extLst>
              <a:ext uri="{FF2B5EF4-FFF2-40B4-BE49-F238E27FC236}">
                <a16:creationId xmlns:a16="http://schemas.microsoft.com/office/drawing/2014/main" id="{4F6AC173-B96F-304D-BCD7-80E58D6EA801}"/>
              </a:ext>
            </a:extLst>
          </p:cNvPr>
          <p:cNvSpPr>
            <a:spLocks noGrp="1"/>
          </p:cNvSpPr>
          <p:nvPr>
            <p:ph type="body" sz="quarter" idx="23" hasCustomPrompt="1"/>
          </p:nvPr>
        </p:nvSpPr>
        <p:spPr>
          <a:xfrm>
            <a:off x="3357488" y="2716214"/>
            <a:ext cx="2646446" cy="2427287"/>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0" name="Title 1">
            <a:extLst>
              <a:ext uri="{FF2B5EF4-FFF2-40B4-BE49-F238E27FC236}">
                <a16:creationId xmlns:a16="http://schemas.microsoft.com/office/drawing/2014/main" id="{2FAE2DCD-59FA-414E-9D56-E32C4C3B27F3}"/>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89699177-F469-DB4F-BA06-B9AD278F0551}"/>
              </a:ext>
            </a:extLst>
          </p:cNvPr>
          <p:cNvSpPr>
            <a:spLocks noGrp="1"/>
          </p:cNvSpPr>
          <p:nvPr>
            <p:ph type="body" sz="quarter" idx="19" hasCustomPrompt="1"/>
          </p:nvPr>
        </p:nvSpPr>
        <p:spPr>
          <a:xfrm>
            <a:off x="442914" y="2223573"/>
            <a:ext cx="2646446"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6" name="Text Placeholder 2">
            <a:extLst>
              <a:ext uri="{FF2B5EF4-FFF2-40B4-BE49-F238E27FC236}">
                <a16:creationId xmlns:a16="http://schemas.microsoft.com/office/drawing/2014/main" id="{6F5F7F13-060A-7B4C-84F8-DD0B07251F6A}"/>
              </a:ext>
            </a:extLst>
          </p:cNvPr>
          <p:cNvSpPr>
            <a:spLocks noGrp="1"/>
          </p:cNvSpPr>
          <p:nvPr>
            <p:ph type="body" sz="quarter" idx="24" hasCustomPrompt="1"/>
          </p:nvPr>
        </p:nvSpPr>
        <p:spPr>
          <a:xfrm>
            <a:off x="3357488" y="2223573"/>
            <a:ext cx="2646446"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14F54CD1-7A76-104A-ABD5-498B65B78AB5}"/>
              </a:ext>
            </a:extLst>
          </p:cNvPr>
          <p:cNvSpPr>
            <a:spLocks noGrp="1"/>
          </p:cNvSpPr>
          <p:nvPr>
            <p:ph type="body" sz="quarter" idx="25" hasCustomPrompt="1"/>
          </p:nvPr>
        </p:nvSpPr>
        <p:spPr>
          <a:xfrm>
            <a:off x="6272063" y="2223573"/>
            <a:ext cx="2646446"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D72B7AC-A763-0E4B-A31C-2C5FEF1CDF89}"/>
              </a:ext>
            </a:extLst>
          </p:cNvPr>
          <p:cNvSpPr>
            <a:spLocks noGrp="1"/>
          </p:cNvSpPr>
          <p:nvPr>
            <p:ph type="body" sz="quarter" idx="26" hasCustomPrompt="1"/>
          </p:nvPr>
        </p:nvSpPr>
        <p:spPr>
          <a:xfrm>
            <a:off x="9186638" y="2223573"/>
            <a:ext cx="2646446"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3476709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9B97-5D9A-46D9-AD6B-44671BA924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7B5F46-4DF8-4CBC-9EC2-40A7C98880CF}"/>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4" name="Footer Placeholder 3">
            <a:extLst>
              <a:ext uri="{FF2B5EF4-FFF2-40B4-BE49-F238E27FC236}">
                <a16:creationId xmlns:a16="http://schemas.microsoft.com/office/drawing/2014/main" id="{6B4BECFA-7E0A-4637-81C7-7D4290D43B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19097A-E30C-44DA-89A5-CDE4F594CF78}"/>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1543875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Key Points 1.2">
    <p:bg>
      <p:bgPr>
        <a:solidFill>
          <a:schemeClr val="bg1"/>
        </a:solidFill>
        <a:effectLst/>
      </p:bgPr>
    </p:bg>
    <p:spTree>
      <p:nvGrpSpPr>
        <p:cNvPr id="1" name=""/>
        <p:cNvGrpSpPr/>
        <p:nvPr/>
      </p:nvGrpSpPr>
      <p:grpSpPr>
        <a:xfrm>
          <a:off x="0" y="0"/>
          <a:ext cx="0" cy="0"/>
          <a:chOff x="0" y="0"/>
          <a:chExt cx="0" cy="0"/>
        </a:xfrm>
      </p:grpSpPr>
      <p:sp>
        <p:nvSpPr>
          <p:cNvPr id="13" name="Content Placeholder 7"/>
          <p:cNvSpPr>
            <a:spLocks noGrp="1"/>
          </p:cNvSpPr>
          <p:nvPr>
            <p:ph sz="quarter" idx="11" hasCustomPrompt="1"/>
          </p:nvPr>
        </p:nvSpPr>
        <p:spPr>
          <a:xfrm>
            <a:off x="425171" y="2709719"/>
            <a:ext cx="2664188" cy="3503477"/>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310406" y="2709719"/>
            <a:ext cx="2646446" cy="3503477"/>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5" name="Content Placeholder 2"/>
          <p:cNvSpPr>
            <a:spLocks noGrp="1"/>
          </p:cNvSpPr>
          <p:nvPr>
            <p:ph sz="quarter" idx="18" hasCustomPrompt="1"/>
          </p:nvPr>
        </p:nvSpPr>
        <p:spPr>
          <a:xfrm>
            <a:off x="3367789" y="2709719"/>
            <a:ext cx="2636146" cy="3503477"/>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4"/>
          <p:cNvSpPr>
            <a:spLocks noGrp="1"/>
          </p:cNvSpPr>
          <p:nvPr>
            <p:ph sz="quarter" idx="19" hasCustomPrompt="1"/>
          </p:nvPr>
        </p:nvSpPr>
        <p:spPr>
          <a:xfrm>
            <a:off x="9253020" y="2709719"/>
            <a:ext cx="2646446" cy="3503477"/>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 name="Footer Placeholder 1"/>
          <p:cNvSpPr>
            <a:spLocks noGrp="1"/>
          </p:cNvSpPr>
          <p:nvPr>
            <p:ph type="ftr" sz="quarter" idx="35"/>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6"/>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55D9A47E-9F8A-9047-B83F-9C0A5F7F8388}"/>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2" name="Text Placeholder 2">
            <a:extLst>
              <a:ext uri="{FF2B5EF4-FFF2-40B4-BE49-F238E27FC236}">
                <a16:creationId xmlns:a16="http://schemas.microsoft.com/office/drawing/2014/main" id="{7093FDDA-EE5E-8445-82B2-90B4B8D98934}"/>
              </a:ext>
            </a:extLst>
          </p:cNvPr>
          <p:cNvSpPr>
            <a:spLocks noGrp="1"/>
          </p:cNvSpPr>
          <p:nvPr>
            <p:ph type="body" sz="quarter" idx="37" hasCustomPrompt="1"/>
          </p:nvPr>
        </p:nvSpPr>
        <p:spPr>
          <a:xfrm>
            <a:off x="442914" y="2223573"/>
            <a:ext cx="5561021"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 ACROSS BOTH COLUMNS</a:t>
            </a:r>
          </a:p>
        </p:txBody>
      </p:sp>
      <p:sp>
        <p:nvSpPr>
          <p:cNvPr id="19" name="Text Placeholder 2">
            <a:extLst>
              <a:ext uri="{FF2B5EF4-FFF2-40B4-BE49-F238E27FC236}">
                <a16:creationId xmlns:a16="http://schemas.microsoft.com/office/drawing/2014/main" id="{C860776C-1727-BD43-A091-C1662D99E19B}"/>
              </a:ext>
            </a:extLst>
          </p:cNvPr>
          <p:cNvSpPr>
            <a:spLocks noGrp="1"/>
          </p:cNvSpPr>
          <p:nvPr>
            <p:ph type="body" sz="quarter" idx="24" hasCustomPrompt="1"/>
          </p:nvPr>
        </p:nvSpPr>
        <p:spPr>
          <a:xfrm>
            <a:off x="6310405" y="2223573"/>
            <a:ext cx="5589061"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 ACROSS BOTH COLUMNS</a:t>
            </a:r>
          </a:p>
        </p:txBody>
      </p:sp>
    </p:spTree>
    <p:extLst>
      <p:ext uri="{BB962C8B-B14F-4D97-AF65-F5344CB8AC3E}">
        <p14:creationId xmlns:p14="http://schemas.microsoft.com/office/powerpoint/2010/main" val="164642149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Key Points 1.3">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939" y="3941758"/>
            <a:ext cx="2732292" cy="883186"/>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939" y="4992660"/>
            <a:ext cx="2732292" cy="640807"/>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3316204" y="3941758"/>
            <a:ext cx="2732292" cy="883186"/>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3316204" y="4992660"/>
            <a:ext cx="2732292" cy="640807"/>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6207237" y="3941758"/>
            <a:ext cx="2732292" cy="883186"/>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6207237" y="4992660"/>
            <a:ext cx="2732292" cy="640807"/>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9098502" y="3941758"/>
            <a:ext cx="2732292" cy="883186"/>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9098502" y="4992660"/>
            <a:ext cx="2732292" cy="640807"/>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19" name="Picture Placeholder 4">
            <a:extLst>
              <a:ext uri="{FF2B5EF4-FFF2-40B4-BE49-F238E27FC236}">
                <a16:creationId xmlns:a16="http://schemas.microsoft.com/office/drawing/2014/main" id="{624C7B75-FCBE-1545-932D-C012CD51509D}"/>
              </a:ext>
            </a:extLst>
          </p:cNvPr>
          <p:cNvSpPr>
            <a:spLocks noGrp="1"/>
          </p:cNvSpPr>
          <p:nvPr>
            <p:ph type="pic" sz="quarter" idx="61" hasCustomPrompt="1"/>
          </p:nvPr>
        </p:nvSpPr>
        <p:spPr>
          <a:xfrm>
            <a:off x="425171" y="2199438"/>
            <a:ext cx="2732291" cy="1574603"/>
          </a:xfrm>
          <a:pattFill prst="pct40">
            <a:fgClr>
              <a:srgbClr val="C0C0C0"/>
            </a:fgClr>
            <a:bgClr>
              <a:schemeClr val="bg1"/>
            </a:bgClr>
          </a:pattFill>
        </p:spPr>
        <p:txBody>
          <a:bodyPr anchor="ctr"/>
          <a:lstStyle>
            <a:lvl1pPr algn="ctr">
              <a:defRPr b="0" i="0"/>
            </a:lvl1pPr>
          </a:lstStyle>
          <a:p>
            <a:r>
              <a:rPr lang="en-US" dirty="0"/>
              <a:t>16x9 image</a:t>
            </a:r>
          </a:p>
        </p:txBody>
      </p:sp>
      <p:sp>
        <p:nvSpPr>
          <p:cNvPr id="20" name="Picture Placeholder 4">
            <a:extLst>
              <a:ext uri="{FF2B5EF4-FFF2-40B4-BE49-F238E27FC236}">
                <a16:creationId xmlns:a16="http://schemas.microsoft.com/office/drawing/2014/main" id="{593D485C-C2C8-9346-B14E-5E2EED0B810F}"/>
              </a:ext>
            </a:extLst>
          </p:cNvPr>
          <p:cNvSpPr>
            <a:spLocks noGrp="1"/>
          </p:cNvSpPr>
          <p:nvPr>
            <p:ph type="pic" sz="quarter" idx="62" hasCustomPrompt="1"/>
          </p:nvPr>
        </p:nvSpPr>
        <p:spPr>
          <a:xfrm>
            <a:off x="9098503" y="2199438"/>
            <a:ext cx="2732291" cy="1574603"/>
          </a:xfrm>
          <a:pattFill prst="pct40">
            <a:fgClr>
              <a:srgbClr val="C0C0C0"/>
            </a:fgClr>
            <a:bgClr>
              <a:schemeClr val="bg1"/>
            </a:bgClr>
          </a:pattFill>
        </p:spPr>
        <p:txBody>
          <a:bodyPr anchor="ctr"/>
          <a:lstStyle>
            <a:lvl1pPr algn="ctr">
              <a:defRPr b="0" i="0"/>
            </a:lvl1pPr>
          </a:lstStyle>
          <a:p>
            <a:r>
              <a:rPr lang="en-US" dirty="0"/>
              <a:t>16x9 image</a:t>
            </a:r>
          </a:p>
        </p:txBody>
      </p:sp>
      <p:sp>
        <p:nvSpPr>
          <p:cNvPr id="24" name="Picture Placeholder 4">
            <a:extLst>
              <a:ext uri="{FF2B5EF4-FFF2-40B4-BE49-F238E27FC236}">
                <a16:creationId xmlns:a16="http://schemas.microsoft.com/office/drawing/2014/main" id="{46C6C610-E464-0B42-A0F3-7B3C26E80329}"/>
              </a:ext>
            </a:extLst>
          </p:cNvPr>
          <p:cNvSpPr>
            <a:spLocks noGrp="1"/>
          </p:cNvSpPr>
          <p:nvPr>
            <p:ph type="pic" sz="quarter" idx="63" hasCustomPrompt="1"/>
          </p:nvPr>
        </p:nvSpPr>
        <p:spPr>
          <a:xfrm>
            <a:off x="3316281" y="2199438"/>
            <a:ext cx="2732291" cy="1574603"/>
          </a:xfrm>
          <a:pattFill prst="pct40">
            <a:fgClr>
              <a:srgbClr val="C0C0C0"/>
            </a:fgClr>
            <a:bgClr>
              <a:schemeClr val="bg1"/>
            </a:bgClr>
          </a:pattFill>
        </p:spPr>
        <p:txBody>
          <a:bodyPr anchor="ctr"/>
          <a:lstStyle>
            <a:lvl1pPr algn="ctr">
              <a:defRPr b="0" i="0"/>
            </a:lvl1pPr>
          </a:lstStyle>
          <a:p>
            <a:r>
              <a:rPr lang="en-US" dirty="0"/>
              <a:t>16x9 image</a:t>
            </a:r>
          </a:p>
        </p:txBody>
      </p:sp>
      <p:sp>
        <p:nvSpPr>
          <p:cNvPr id="28" name="Picture Placeholder 4">
            <a:extLst>
              <a:ext uri="{FF2B5EF4-FFF2-40B4-BE49-F238E27FC236}">
                <a16:creationId xmlns:a16="http://schemas.microsoft.com/office/drawing/2014/main" id="{0C338D2E-96E0-0345-8A76-6A4F86593C24}"/>
              </a:ext>
            </a:extLst>
          </p:cNvPr>
          <p:cNvSpPr>
            <a:spLocks noGrp="1"/>
          </p:cNvSpPr>
          <p:nvPr>
            <p:ph type="pic" sz="quarter" idx="64" hasCustomPrompt="1"/>
          </p:nvPr>
        </p:nvSpPr>
        <p:spPr>
          <a:xfrm>
            <a:off x="6207392" y="2199438"/>
            <a:ext cx="2732291" cy="1574603"/>
          </a:xfrm>
          <a:pattFill prst="pct40">
            <a:fgClr>
              <a:srgbClr val="C0C0C0"/>
            </a:fgClr>
            <a:bgClr>
              <a:schemeClr val="bg1"/>
            </a:bgClr>
          </a:pattFill>
        </p:spPr>
        <p:txBody>
          <a:bodyPr anchor="ctr"/>
          <a:lstStyle>
            <a:lvl1pPr algn="ctr">
              <a:defRPr b="0" i="0"/>
            </a:lvl1pPr>
          </a:lstStyle>
          <a:p>
            <a:r>
              <a:rPr lang="en-US" dirty="0"/>
              <a:t>16x9 image</a:t>
            </a:r>
          </a:p>
        </p:txBody>
      </p:sp>
    </p:spTree>
    <p:extLst>
      <p:ext uri="{BB962C8B-B14F-4D97-AF65-F5344CB8AC3E}">
        <p14:creationId xmlns:p14="http://schemas.microsoft.com/office/powerpoint/2010/main" val="32902614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02405C4F-DEFE-3A4C-BB92-5156F001F497}"/>
              </a:ext>
            </a:extLst>
          </p:cNvPr>
          <p:cNvSpPr>
            <a:spLocks noGrp="1"/>
          </p:cNvSpPr>
          <p:nvPr>
            <p:ph type="body" sz="quarter" idx="20" hasCustomPrompt="1"/>
          </p:nvPr>
        </p:nvSpPr>
        <p:spPr>
          <a:xfrm>
            <a:off x="442915"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2" name="Text Placeholder 2">
            <a:extLst>
              <a:ext uri="{FF2B5EF4-FFF2-40B4-BE49-F238E27FC236}">
                <a16:creationId xmlns:a16="http://schemas.microsoft.com/office/drawing/2014/main" id="{81272EED-11C5-D14D-BC0D-36CE446C3839}"/>
              </a:ext>
            </a:extLst>
          </p:cNvPr>
          <p:cNvSpPr>
            <a:spLocks noGrp="1"/>
          </p:cNvSpPr>
          <p:nvPr>
            <p:ph type="body" sz="quarter" idx="21" hasCustomPrompt="1"/>
          </p:nvPr>
        </p:nvSpPr>
        <p:spPr>
          <a:xfrm>
            <a:off x="7348678"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EB5F2FF5-53A1-B047-A9DA-577E64307C7F}"/>
              </a:ext>
            </a:extLst>
          </p:cNvPr>
          <p:cNvSpPr>
            <a:spLocks noGrp="1"/>
          </p:cNvSpPr>
          <p:nvPr>
            <p:ph type="body" sz="quarter" idx="22" hasCustomPrompt="1"/>
          </p:nvPr>
        </p:nvSpPr>
        <p:spPr>
          <a:xfrm>
            <a:off x="5046757"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1111E381-66D8-7A47-AD6E-63135B4F663B}"/>
              </a:ext>
            </a:extLst>
          </p:cNvPr>
          <p:cNvSpPr>
            <a:spLocks noGrp="1"/>
          </p:cNvSpPr>
          <p:nvPr>
            <p:ph type="body" sz="quarter" idx="23" hasCustomPrompt="1"/>
          </p:nvPr>
        </p:nvSpPr>
        <p:spPr>
          <a:xfrm>
            <a:off x="2744836"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6" name="Text Placeholder 2">
            <a:extLst>
              <a:ext uri="{FF2B5EF4-FFF2-40B4-BE49-F238E27FC236}">
                <a16:creationId xmlns:a16="http://schemas.microsoft.com/office/drawing/2014/main" id="{B05A5F89-D0B0-2D40-BEE8-419F67AA9E8D}"/>
              </a:ext>
            </a:extLst>
          </p:cNvPr>
          <p:cNvSpPr>
            <a:spLocks noGrp="1"/>
          </p:cNvSpPr>
          <p:nvPr>
            <p:ph type="body" sz="quarter" idx="19" hasCustomPrompt="1"/>
          </p:nvPr>
        </p:nvSpPr>
        <p:spPr>
          <a:xfrm>
            <a:off x="442915"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97322C5E-0877-C847-9D84-B38258706017}"/>
              </a:ext>
            </a:extLst>
          </p:cNvPr>
          <p:cNvSpPr>
            <a:spLocks noGrp="1"/>
          </p:cNvSpPr>
          <p:nvPr>
            <p:ph type="body" sz="quarter" idx="24" hasCustomPrompt="1"/>
          </p:nvPr>
        </p:nvSpPr>
        <p:spPr>
          <a:xfrm>
            <a:off x="2744836"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2">
            <a:extLst>
              <a:ext uri="{FF2B5EF4-FFF2-40B4-BE49-F238E27FC236}">
                <a16:creationId xmlns:a16="http://schemas.microsoft.com/office/drawing/2014/main" id="{783BE9F1-2350-4E4A-BC6B-6D480D4CBE9D}"/>
              </a:ext>
            </a:extLst>
          </p:cNvPr>
          <p:cNvSpPr>
            <a:spLocks noGrp="1"/>
          </p:cNvSpPr>
          <p:nvPr>
            <p:ph type="body" sz="quarter" idx="25" hasCustomPrompt="1"/>
          </p:nvPr>
        </p:nvSpPr>
        <p:spPr>
          <a:xfrm>
            <a:off x="5046757"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F836CEB4-4656-A64F-B187-42295D595C95}"/>
              </a:ext>
            </a:extLst>
          </p:cNvPr>
          <p:cNvSpPr>
            <a:spLocks noGrp="1"/>
          </p:cNvSpPr>
          <p:nvPr>
            <p:ph type="body" sz="quarter" idx="26" hasCustomPrompt="1"/>
          </p:nvPr>
        </p:nvSpPr>
        <p:spPr>
          <a:xfrm>
            <a:off x="7348678"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6" name="Text Placeholder 2">
            <a:extLst>
              <a:ext uri="{FF2B5EF4-FFF2-40B4-BE49-F238E27FC236}">
                <a16:creationId xmlns:a16="http://schemas.microsoft.com/office/drawing/2014/main" id="{30E05EBD-9E6E-5841-9B96-D737ABAED6F7}"/>
              </a:ext>
            </a:extLst>
          </p:cNvPr>
          <p:cNvSpPr>
            <a:spLocks noGrp="1"/>
          </p:cNvSpPr>
          <p:nvPr>
            <p:ph type="body" sz="quarter" idx="36" hasCustomPrompt="1"/>
          </p:nvPr>
        </p:nvSpPr>
        <p:spPr>
          <a:xfrm>
            <a:off x="9650598" y="2716214"/>
            <a:ext cx="2182487" cy="311717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27" name="Text Placeholder 2">
            <a:extLst>
              <a:ext uri="{FF2B5EF4-FFF2-40B4-BE49-F238E27FC236}">
                <a16:creationId xmlns:a16="http://schemas.microsoft.com/office/drawing/2014/main" id="{0ACE6FB4-6D3A-0343-9BDB-FDCAF1E680ED}"/>
              </a:ext>
            </a:extLst>
          </p:cNvPr>
          <p:cNvSpPr>
            <a:spLocks noGrp="1"/>
          </p:cNvSpPr>
          <p:nvPr>
            <p:ph type="body" sz="quarter" idx="37" hasCustomPrompt="1"/>
          </p:nvPr>
        </p:nvSpPr>
        <p:spPr>
          <a:xfrm>
            <a:off x="9650598" y="2223573"/>
            <a:ext cx="2182487" cy="393609"/>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328383381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172" y="2199438"/>
            <a:ext cx="2067351" cy="119611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2760816" y="2199438"/>
            <a:ext cx="2063046" cy="119611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5096460" y="2199438"/>
            <a:ext cx="2063046" cy="119611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3" name="Picture Placeholder 5">
            <a:extLst>
              <a:ext uri="{FF2B5EF4-FFF2-40B4-BE49-F238E27FC236}">
                <a16:creationId xmlns:a16="http://schemas.microsoft.com/office/drawing/2014/main" id="{34B12BA4-B75A-1A4D-9EC1-241D9B215EBF}"/>
              </a:ext>
            </a:extLst>
          </p:cNvPr>
          <p:cNvSpPr>
            <a:spLocks noGrp="1"/>
          </p:cNvSpPr>
          <p:nvPr>
            <p:ph type="pic" sz="quarter" idx="46" hasCustomPrompt="1"/>
          </p:nvPr>
        </p:nvSpPr>
        <p:spPr>
          <a:xfrm>
            <a:off x="7432105" y="2199438"/>
            <a:ext cx="2063046" cy="119611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938" y="3548394"/>
            <a:ext cx="2067351" cy="883186"/>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938" y="4599296"/>
            <a:ext cx="2067351" cy="1005549"/>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2756511" y="3548394"/>
            <a:ext cx="2067351" cy="883186"/>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2756511" y="4599296"/>
            <a:ext cx="2067351" cy="1005549"/>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5096461" y="3548394"/>
            <a:ext cx="2067351" cy="883186"/>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5096461" y="4599296"/>
            <a:ext cx="2067351" cy="1005549"/>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7432105" y="3548394"/>
            <a:ext cx="2067351" cy="883186"/>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7432105" y="4599296"/>
            <a:ext cx="2067351" cy="1005549"/>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
        <p:nvSpPr>
          <p:cNvPr id="18" name="Picture Placeholder 5">
            <a:extLst>
              <a:ext uri="{FF2B5EF4-FFF2-40B4-BE49-F238E27FC236}">
                <a16:creationId xmlns:a16="http://schemas.microsoft.com/office/drawing/2014/main" id="{8E067593-561E-854A-BE0D-3657B72F25B1}"/>
              </a:ext>
            </a:extLst>
          </p:cNvPr>
          <p:cNvSpPr>
            <a:spLocks noGrp="1"/>
          </p:cNvSpPr>
          <p:nvPr>
            <p:ph type="pic" sz="quarter" idx="61" hasCustomPrompt="1"/>
          </p:nvPr>
        </p:nvSpPr>
        <p:spPr>
          <a:xfrm>
            <a:off x="9767749" y="2199438"/>
            <a:ext cx="2063046" cy="119611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9" name="Text Placeholder 6">
            <a:extLst>
              <a:ext uri="{FF2B5EF4-FFF2-40B4-BE49-F238E27FC236}">
                <a16:creationId xmlns:a16="http://schemas.microsoft.com/office/drawing/2014/main" id="{0E8EC3FC-7387-EB45-8389-8D49F659EFF4}"/>
              </a:ext>
            </a:extLst>
          </p:cNvPr>
          <p:cNvSpPr>
            <a:spLocks noGrp="1"/>
          </p:cNvSpPr>
          <p:nvPr>
            <p:ph type="body" sz="quarter" idx="62" hasCustomPrompt="1"/>
          </p:nvPr>
        </p:nvSpPr>
        <p:spPr>
          <a:xfrm>
            <a:off x="9763444" y="3548394"/>
            <a:ext cx="2067351" cy="883186"/>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0" name="Text Placeholder 6">
            <a:extLst>
              <a:ext uri="{FF2B5EF4-FFF2-40B4-BE49-F238E27FC236}">
                <a16:creationId xmlns:a16="http://schemas.microsoft.com/office/drawing/2014/main" id="{383E9A52-72CA-2E48-A398-ACF1012942DE}"/>
              </a:ext>
            </a:extLst>
          </p:cNvPr>
          <p:cNvSpPr>
            <a:spLocks noGrp="1"/>
          </p:cNvSpPr>
          <p:nvPr>
            <p:ph type="body" sz="quarter" idx="63" hasCustomPrompt="1"/>
          </p:nvPr>
        </p:nvSpPr>
        <p:spPr>
          <a:xfrm>
            <a:off x="9763444" y="4599296"/>
            <a:ext cx="2067351" cy="1005549"/>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217"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313386812"/>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x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35" name="Text Placeholder 2">
            <a:extLst>
              <a:ext uri="{FF2B5EF4-FFF2-40B4-BE49-F238E27FC236}">
                <a16:creationId xmlns:a16="http://schemas.microsoft.com/office/drawing/2014/main" id="{500E6B92-A3FE-C945-AF80-47AA28B3EEC9}"/>
              </a:ext>
            </a:extLst>
          </p:cNvPr>
          <p:cNvSpPr>
            <a:spLocks noGrp="1"/>
          </p:cNvSpPr>
          <p:nvPr>
            <p:ph type="body" sz="quarter" idx="20" hasCustomPrompt="1"/>
          </p:nvPr>
        </p:nvSpPr>
        <p:spPr>
          <a:xfrm>
            <a:off x="425171" y="2716214"/>
            <a:ext cx="3484327" cy="1174981"/>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6" name="Text Placeholder 2">
            <a:extLst>
              <a:ext uri="{FF2B5EF4-FFF2-40B4-BE49-F238E27FC236}">
                <a16:creationId xmlns:a16="http://schemas.microsoft.com/office/drawing/2014/main" id="{535883CC-8B36-B345-BF01-73045AC16B5F}"/>
              </a:ext>
            </a:extLst>
          </p:cNvPr>
          <p:cNvSpPr>
            <a:spLocks noGrp="1"/>
          </p:cNvSpPr>
          <p:nvPr>
            <p:ph type="body" sz="quarter" idx="21" hasCustomPrompt="1"/>
          </p:nvPr>
        </p:nvSpPr>
        <p:spPr>
          <a:xfrm>
            <a:off x="425171" y="4873089"/>
            <a:ext cx="3484327" cy="1174981"/>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7" name="Text Placeholder 2">
            <a:extLst>
              <a:ext uri="{FF2B5EF4-FFF2-40B4-BE49-F238E27FC236}">
                <a16:creationId xmlns:a16="http://schemas.microsoft.com/office/drawing/2014/main" id="{F6EAF7B4-2402-6B4F-A4D2-521A5E9036BE}"/>
              </a:ext>
            </a:extLst>
          </p:cNvPr>
          <p:cNvSpPr>
            <a:spLocks noGrp="1"/>
          </p:cNvSpPr>
          <p:nvPr>
            <p:ph type="body" sz="quarter" idx="22" hasCustomPrompt="1"/>
          </p:nvPr>
        </p:nvSpPr>
        <p:spPr>
          <a:xfrm>
            <a:off x="8348758" y="2716214"/>
            <a:ext cx="3484327" cy="1174981"/>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8" name="Text Placeholder 2">
            <a:extLst>
              <a:ext uri="{FF2B5EF4-FFF2-40B4-BE49-F238E27FC236}">
                <a16:creationId xmlns:a16="http://schemas.microsoft.com/office/drawing/2014/main" id="{2C8B2EF0-9E98-A84C-B186-4C05710A5087}"/>
              </a:ext>
            </a:extLst>
          </p:cNvPr>
          <p:cNvSpPr>
            <a:spLocks noGrp="1"/>
          </p:cNvSpPr>
          <p:nvPr>
            <p:ph type="body" sz="quarter" idx="23" hasCustomPrompt="1"/>
          </p:nvPr>
        </p:nvSpPr>
        <p:spPr>
          <a:xfrm>
            <a:off x="4384809" y="2716214"/>
            <a:ext cx="3488637" cy="1174981"/>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9" name="Text Placeholder 2">
            <a:extLst>
              <a:ext uri="{FF2B5EF4-FFF2-40B4-BE49-F238E27FC236}">
                <a16:creationId xmlns:a16="http://schemas.microsoft.com/office/drawing/2014/main" id="{4091CEF7-5D05-1945-9841-181F62A4D7E3}"/>
              </a:ext>
            </a:extLst>
          </p:cNvPr>
          <p:cNvSpPr>
            <a:spLocks noGrp="1"/>
          </p:cNvSpPr>
          <p:nvPr>
            <p:ph type="body" sz="quarter" idx="19" hasCustomPrompt="1"/>
          </p:nvPr>
        </p:nvSpPr>
        <p:spPr>
          <a:xfrm>
            <a:off x="425171" y="2223573"/>
            <a:ext cx="3484327" cy="393609"/>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0" name="Text Placeholder 2">
            <a:extLst>
              <a:ext uri="{FF2B5EF4-FFF2-40B4-BE49-F238E27FC236}">
                <a16:creationId xmlns:a16="http://schemas.microsoft.com/office/drawing/2014/main" id="{603B4EAA-F62A-6E44-9A12-3CBA5B2CB3D9}"/>
              </a:ext>
            </a:extLst>
          </p:cNvPr>
          <p:cNvSpPr>
            <a:spLocks noGrp="1"/>
          </p:cNvSpPr>
          <p:nvPr>
            <p:ph type="body" sz="quarter" idx="24" hasCustomPrompt="1"/>
          </p:nvPr>
        </p:nvSpPr>
        <p:spPr>
          <a:xfrm>
            <a:off x="4384809" y="2223573"/>
            <a:ext cx="3488637" cy="393609"/>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1" name="Text Placeholder 2">
            <a:extLst>
              <a:ext uri="{FF2B5EF4-FFF2-40B4-BE49-F238E27FC236}">
                <a16:creationId xmlns:a16="http://schemas.microsoft.com/office/drawing/2014/main" id="{DDBB57DF-FABE-FD42-87D7-65E9EACEC52E}"/>
              </a:ext>
            </a:extLst>
          </p:cNvPr>
          <p:cNvSpPr>
            <a:spLocks noGrp="1"/>
          </p:cNvSpPr>
          <p:nvPr>
            <p:ph type="body" sz="quarter" idx="25" hasCustomPrompt="1"/>
          </p:nvPr>
        </p:nvSpPr>
        <p:spPr>
          <a:xfrm>
            <a:off x="8348758" y="2223573"/>
            <a:ext cx="3484327" cy="393609"/>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2" name="Text Placeholder 2">
            <a:extLst>
              <a:ext uri="{FF2B5EF4-FFF2-40B4-BE49-F238E27FC236}">
                <a16:creationId xmlns:a16="http://schemas.microsoft.com/office/drawing/2014/main" id="{34115F8A-1357-714A-AE89-A546EE9AD1CE}"/>
              </a:ext>
            </a:extLst>
          </p:cNvPr>
          <p:cNvSpPr>
            <a:spLocks noGrp="1"/>
          </p:cNvSpPr>
          <p:nvPr>
            <p:ph type="body" sz="quarter" idx="26" hasCustomPrompt="1"/>
          </p:nvPr>
        </p:nvSpPr>
        <p:spPr>
          <a:xfrm>
            <a:off x="425171" y="4380449"/>
            <a:ext cx="3484327" cy="393609"/>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3" name="Text Placeholder 2">
            <a:extLst>
              <a:ext uri="{FF2B5EF4-FFF2-40B4-BE49-F238E27FC236}">
                <a16:creationId xmlns:a16="http://schemas.microsoft.com/office/drawing/2014/main" id="{79A76C52-59B5-2044-87BF-0612AAC06E0A}"/>
              </a:ext>
            </a:extLst>
          </p:cNvPr>
          <p:cNvSpPr>
            <a:spLocks noGrp="1"/>
          </p:cNvSpPr>
          <p:nvPr>
            <p:ph type="body" sz="quarter" idx="36" hasCustomPrompt="1"/>
          </p:nvPr>
        </p:nvSpPr>
        <p:spPr>
          <a:xfrm>
            <a:off x="4384809" y="4873089"/>
            <a:ext cx="3488637" cy="1174981"/>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4" name="Text Placeholder 2">
            <a:extLst>
              <a:ext uri="{FF2B5EF4-FFF2-40B4-BE49-F238E27FC236}">
                <a16:creationId xmlns:a16="http://schemas.microsoft.com/office/drawing/2014/main" id="{E3062198-CFD3-5A4E-9020-F721DC8E02E8}"/>
              </a:ext>
            </a:extLst>
          </p:cNvPr>
          <p:cNvSpPr>
            <a:spLocks noGrp="1"/>
          </p:cNvSpPr>
          <p:nvPr>
            <p:ph type="body" sz="quarter" idx="37" hasCustomPrompt="1"/>
          </p:nvPr>
        </p:nvSpPr>
        <p:spPr>
          <a:xfrm>
            <a:off x="4384809" y="4380449"/>
            <a:ext cx="3488637" cy="393609"/>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5" name="Text Placeholder 2">
            <a:extLst>
              <a:ext uri="{FF2B5EF4-FFF2-40B4-BE49-F238E27FC236}">
                <a16:creationId xmlns:a16="http://schemas.microsoft.com/office/drawing/2014/main" id="{EF4E3674-E385-EB41-B69C-5DBBEBF82AA9}"/>
              </a:ext>
            </a:extLst>
          </p:cNvPr>
          <p:cNvSpPr>
            <a:spLocks noGrp="1"/>
          </p:cNvSpPr>
          <p:nvPr>
            <p:ph type="body" sz="quarter" idx="38" hasCustomPrompt="1"/>
          </p:nvPr>
        </p:nvSpPr>
        <p:spPr>
          <a:xfrm>
            <a:off x="8348758" y="4873089"/>
            <a:ext cx="3484327" cy="1174981"/>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6" name="Text Placeholder 2">
            <a:extLst>
              <a:ext uri="{FF2B5EF4-FFF2-40B4-BE49-F238E27FC236}">
                <a16:creationId xmlns:a16="http://schemas.microsoft.com/office/drawing/2014/main" id="{ECFC4B61-C78F-9043-98AB-A80C3C0DA6E5}"/>
              </a:ext>
            </a:extLst>
          </p:cNvPr>
          <p:cNvSpPr>
            <a:spLocks noGrp="1"/>
          </p:cNvSpPr>
          <p:nvPr>
            <p:ph type="body" sz="quarter" idx="39" hasCustomPrompt="1"/>
          </p:nvPr>
        </p:nvSpPr>
        <p:spPr>
          <a:xfrm>
            <a:off x="8348758" y="4380449"/>
            <a:ext cx="3484327" cy="393609"/>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371001752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x Key Points 1.2">
    <p:bg>
      <p:bgPr>
        <a:solidFill>
          <a:schemeClr val="bg1"/>
        </a:solidFill>
        <a:effectLst/>
      </p:bgPr>
    </p:bg>
    <p:spTree>
      <p:nvGrpSpPr>
        <p:cNvPr id="1" name=""/>
        <p:cNvGrpSpPr/>
        <p:nvPr/>
      </p:nvGrpSpPr>
      <p:grpSpPr>
        <a:xfrm>
          <a:off x="0" y="0"/>
          <a:ext cx="0" cy="0"/>
          <a:chOff x="0" y="0"/>
          <a:chExt cx="0" cy="0"/>
        </a:xfrm>
      </p:grpSpPr>
      <p:sp>
        <p:nvSpPr>
          <p:cNvPr id="34" name="Picture Placeholder 5">
            <a:extLst>
              <a:ext uri="{FF2B5EF4-FFF2-40B4-BE49-F238E27FC236}">
                <a16:creationId xmlns:a16="http://schemas.microsoft.com/office/drawing/2014/main" id="{D9571137-7555-4E4E-BF2E-1B481FF5D60F}"/>
              </a:ext>
            </a:extLst>
          </p:cNvPr>
          <p:cNvSpPr>
            <a:spLocks noGrp="1"/>
          </p:cNvSpPr>
          <p:nvPr>
            <p:ph type="pic" sz="quarter" idx="50" hasCustomPrompt="1"/>
          </p:nvPr>
        </p:nvSpPr>
        <p:spPr>
          <a:xfrm>
            <a:off x="8300430" y="4351252"/>
            <a:ext cx="3532656" cy="1521692"/>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172" y="1941214"/>
            <a:ext cx="3532656" cy="1521692"/>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2801" y="1941214"/>
            <a:ext cx="3532656" cy="1521692"/>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300430" y="1941214"/>
            <a:ext cx="3532656" cy="1521692"/>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4" name="Text Placeholder 6">
            <a:extLst>
              <a:ext uri="{FF2B5EF4-FFF2-40B4-BE49-F238E27FC236}">
                <a16:creationId xmlns:a16="http://schemas.microsoft.com/office/drawing/2014/main" id="{1B30B03D-2E50-9C41-856C-11A4D33BEACC}"/>
              </a:ext>
            </a:extLst>
          </p:cNvPr>
          <p:cNvSpPr>
            <a:spLocks noGrp="1"/>
          </p:cNvSpPr>
          <p:nvPr>
            <p:ph type="body" sz="quarter" idx="46" hasCustomPrompt="1"/>
          </p:nvPr>
        </p:nvSpPr>
        <p:spPr>
          <a:xfrm>
            <a:off x="4362800" y="3554162"/>
            <a:ext cx="3532089" cy="430787"/>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5957" marR="0" indent="-215957" algn="l" defTabSz="914217"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28" name="Text Placeholder 6">
            <a:extLst>
              <a:ext uri="{FF2B5EF4-FFF2-40B4-BE49-F238E27FC236}">
                <a16:creationId xmlns:a16="http://schemas.microsoft.com/office/drawing/2014/main" id="{7EDAA7A7-8F46-6743-BE65-4DA02ADDBEC0}"/>
              </a:ext>
            </a:extLst>
          </p:cNvPr>
          <p:cNvSpPr>
            <a:spLocks noGrp="1"/>
          </p:cNvSpPr>
          <p:nvPr>
            <p:ph type="body" sz="quarter" idx="47" hasCustomPrompt="1"/>
          </p:nvPr>
        </p:nvSpPr>
        <p:spPr>
          <a:xfrm>
            <a:off x="8298115" y="3554162"/>
            <a:ext cx="3532089" cy="430787"/>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5957" marR="0" indent="-215957" algn="l" defTabSz="914217"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0" name="Picture Placeholder 5">
            <a:extLst>
              <a:ext uri="{FF2B5EF4-FFF2-40B4-BE49-F238E27FC236}">
                <a16:creationId xmlns:a16="http://schemas.microsoft.com/office/drawing/2014/main" id="{F1F5CD3B-386F-B742-87BD-1725B66B39B7}"/>
              </a:ext>
            </a:extLst>
          </p:cNvPr>
          <p:cNvSpPr>
            <a:spLocks noGrp="1"/>
          </p:cNvSpPr>
          <p:nvPr>
            <p:ph type="pic" sz="quarter" idx="48" hasCustomPrompt="1"/>
          </p:nvPr>
        </p:nvSpPr>
        <p:spPr>
          <a:xfrm>
            <a:off x="425172" y="4351252"/>
            <a:ext cx="3532656" cy="1521692"/>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1" name="Picture Placeholder 5">
            <a:extLst>
              <a:ext uri="{FF2B5EF4-FFF2-40B4-BE49-F238E27FC236}">
                <a16:creationId xmlns:a16="http://schemas.microsoft.com/office/drawing/2014/main" id="{353AAFCE-88C6-C64A-8397-ADC4C055E066}"/>
              </a:ext>
            </a:extLst>
          </p:cNvPr>
          <p:cNvSpPr>
            <a:spLocks noGrp="1"/>
          </p:cNvSpPr>
          <p:nvPr>
            <p:ph type="pic" sz="quarter" idx="49" hasCustomPrompt="1"/>
          </p:nvPr>
        </p:nvSpPr>
        <p:spPr>
          <a:xfrm>
            <a:off x="4362801" y="4351252"/>
            <a:ext cx="3532656" cy="1521692"/>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5" name="Text Placeholder 6">
            <a:extLst>
              <a:ext uri="{FF2B5EF4-FFF2-40B4-BE49-F238E27FC236}">
                <a16:creationId xmlns:a16="http://schemas.microsoft.com/office/drawing/2014/main" id="{CEF6DC68-B53F-244D-A475-399F9421ACE4}"/>
              </a:ext>
            </a:extLst>
          </p:cNvPr>
          <p:cNvSpPr>
            <a:spLocks noGrp="1"/>
          </p:cNvSpPr>
          <p:nvPr>
            <p:ph type="body" sz="quarter" idx="51" hasCustomPrompt="1"/>
          </p:nvPr>
        </p:nvSpPr>
        <p:spPr>
          <a:xfrm>
            <a:off x="4362800" y="5964200"/>
            <a:ext cx="3532089" cy="430787"/>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5957" marR="0" indent="-215957" algn="l" defTabSz="914217"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8" name="Text Placeholder 6">
            <a:extLst>
              <a:ext uri="{FF2B5EF4-FFF2-40B4-BE49-F238E27FC236}">
                <a16:creationId xmlns:a16="http://schemas.microsoft.com/office/drawing/2014/main" id="{3D6FEBB3-9EF5-EE4C-BDC3-854FA7989432}"/>
              </a:ext>
            </a:extLst>
          </p:cNvPr>
          <p:cNvSpPr>
            <a:spLocks noGrp="1"/>
          </p:cNvSpPr>
          <p:nvPr>
            <p:ph type="body" sz="quarter" idx="52" hasCustomPrompt="1"/>
          </p:nvPr>
        </p:nvSpPr>
        <p:spPr>
          <a:xfrm>
            <a:off x="8298115" y="5964200"/>
            <a:ext cx="3532089" cy="430787"/>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5957" marR="0" indent="-215957" algn="l" defTabSz="914217"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9" name="Text Placeholder 6">
            <a:extLst>
              <a:ext uri="{FF2B5EF4-FFF2-40B4-BE49-F238E27FC236}">
                <a16:creationId xmlns:a16="http://schemas.microsoft.com/office/drawing/2014/main" id="{EC40D40B-2F12-1E44-80A7-CDD67148BD45}"/>
              </a:ext>
            </a:extLst>
          </p:cNvPr>
          <p:cNvSpPr>
            <a:spLocks noGrp="1"/>
          </p:cNvSpPr>
          <p:nvPr>
            <p:ph type="body" sz="quarter" idx="53" hasCustomPrompt="1"/>
          </p:nvPr>
        </p:nvSpPr>
        <p:spPr>
          <a:xfrm>
            <a:off x="425171" y="5964200"/>
            <a:ext cx="3532089" cy="430787"/>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5957" marR="0" indent="-215957" algn="l" defTabSz="914217"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40" name="Text Placeholder 6">
            <a:extLst>
              <a:ext uri="{FF2B5EF4-FFF2-40B4-BE49-F238E27FC236}">
                <a16:creationId xmlns:a16="http://schemas.microsoft.com/office/drawing/2014/main" id="{8DA06142-84B8-DE49-9165-162FF7D7EDD6}"/>
              </a:ext>
            </a:extLst>
          </p:cNvPr>
          <p:cNvSpPr>
            <a:spLocks noGrp="1"/>
          </p:cNvSpPr>
          <p:nvPr>
            <p:ph type="body" sz="quarter" idx="54" hasCustomPrompt="1"/>
          </p:nvPr>
        </p:nvSpPr>
        <p:spPr>
          <a:xfrm>
            <a:off x="425171" y="3554162"/>
            <a:ext cx="3532089" cy="430787"/>
          </a:xfrm>
        </p:spPr>
        <p:txBody>
          <a:bodyPr/>
          <a:lstStyle>
            <a:lvl1pPr marL="0" marR="0" indent="0" algn="l" defTabSz="914217"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5957" marR="0" indent="-215957" algn="l" defTabSz="914217"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217"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17" name="Title 1">
            <a:extLst>
              <a:ext uri="{FF2B5EF4-FFF2-40B4-BE49-F238E27FC236}">
                <a16:creationId xmlns:a16="http://schemas.microsoft.com/office/drawing/2014/main" id="{B4F054E0-AB29-4C43-B93F-2518D2049572}"/>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6537078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1.1">
    <p:bg>
      <p:bgPr>
        <a:solidFill>
          <a:schemeClr val="bg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9" name="Picture 8">
            <a:extLst>
              <a:ext uri="{FF2B5EF4-FFF2-40B4-BE49-F238E27FC236}">
                <a16:creationId xmlns:a16="http://schemas.microsoft.com/office/drawing/2014/main" id="{8AF718B7-258C-9D4A-99FE-0EDAB49C1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40897" y="376241"/>
            <a:ext cx="2579388" cy="513630"/>
          </a:xfrm>
          <a:prstGeom prst="rect">
            <a:avLst/>
          </a:prstGeom>
        </p:spPr>
      </p:pic>
      <p:sp>
        <p:nvSpPr>
          <p:cNvPr id="18" name="Footer Placeholder 1">
            <a:extLst>
              <a:ext uri="{FF2B5EF4-FFF2-40B4-BE49-F238E27FC236}">
                <a16:creationId xmlns:a16="http://schemas.microsoft.com/office/drawing/2014/main" id="{3C70DC80-4370-DB41-9F7D-2325A32573AC}"/>
              </a:ext>
            </a:extLst>
          </p:cNvPr>
          <p:cNvSpPr>
            <a:spLocks noGrp="1"/>
          </p:cNvSpPr>
          <p:nvPr>
            <p:ph type="ftr" sz="quarter" idx="31"/>
          </p:nvPr>
        </p:nvSpPr>
        <p:spPr>
          <a:xfrm>
            <a:off x="7391584" y="6537399"/>
            <a:ext cx="4141956" cy="161962"/>
          </a:xfrm>
        </p:spPr>
        <p:txBody>
          <a:bodyPr/>
          <a:lstStyle>
            <a:lvl1pPr>
              <a:defRPr>
                <a:solidFill>
                  <a:schemeClr val="tx1">
                    <a:alpha val="50000"/>
                  </a:schemeClr>
                </a:solidFill>
              </a:defRPr>
            </a:lvl1pPr>
          </a:lstStyle>
          <a:p>
            <a:r>
              <a:rPr lang="en-US" dirty="0"/>
              <a:t>Copyright © 2018 Accenture. All rights reserved.</a:t>
            </a:r>
          </a:p>
        </p:txBody>
      </p:sp>
      <p:sp>
        <p:nvSpPr>
          <p:cNvPr id="19" name="Slide Number Placeholder 2">
            <a:extLst>
              <a:ext uri="{FF2B5EF4-FFF2-40B4-BE49-F238E27FC236}">
                <a16:creationId xmlns:a16="http://schemas.microsoft.com/office/drawing/2014/main" id="{9E0B5772-A875-AA45-95B5-D64C08C39FBD}"/>
              </a:ext>
            </a:extLst>
          </p:cNvPr>
          <p:cNvSpPr>
            <a:spLocks noGrp="1"/>
          </p:cNvSpPr>
          <p:nvPr>
            <p:ph type="sldNum" sz="quarter" idx="32"/>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4" name="Title 1">
            <a:extLst>
              <a:ext uri="{FF2B5EF4-FFF2-40B4-BE49-F238E27FC236}">
                <a16:creationId xmlns:a16="http://schemas.microsoft.com/office/drawing/2014/main" id="{CA1E006F-37A6-0740-9234-09C1FD2EABF7}"/>
              </a:ext>
            </a:extLst>
          </p:cNvPr>
          <p:cNvSpPr>
            <a:spLocks noGrp="1"/>
          </p:cNvSpPr>
          <p:nvPr>
            <p:ph type="ctrTitle" hasCustomPrompt="1"/>
          </p:nvPr>
        </p:nvSpPr>
        <p:spPr>
          <a:xfrm>
            <a:off x="538564" y="2652012"/>
            <a:ext cx="7398714" cy="850033"/>
          </a:xfrm>
        </p:spPr>
        <p:txBody>
          <a:bodyPr anchor="b">
            <a:noAutofit/>
          </a:bodyPr>
          <a:lstStyle>
            <a:lvl1pPr>
              <a:lnSpc>
                <a:spcPct val="70000"/>
              </a:lnSpc>
              <a:defRPr sz="6799" b="0" i="0">
                <a:latin typeface="Graphik Black" panose="020B0503030202060203" pitchFamily="34" charset="77"/>
              </a:defRPr>
            </a:lvl1pPr>
          </a:lstStyle>
          <a:p>
            <a:r>
              <a:rPr lang="en-US" dirty="0"/>
              <a:t>INTRODUCTION</a:t>
            </a:r>
          </a:p>
        </p:txBody>
      </p:sp>
      <p:sp>
        <p:nvSpPr>
          <p:cNvPr id="25" name="Text Placeholder 45">
            <a:extLst>
              <a:ext uri="{FF2B5EF4-FFF2-40B4-BE49-F238E27FC236}">
                <a16:creationId xmlns:a16="http://schemas.microsoft.com/office/drawing/2014/main" id="{A20FE26B-217A-BD4D-8564-A709AA0B0FB7}"/>
              </a:ext>
            </a:extLst>
          </p:cNvPr>
          <p:cNvSpPr>
            <a:spLocks noGrp="1"/>
          </p:cNvSpPr>
          <p:nvPr>
            <p:ph type="body" sz="quarter" idx="10" hasCustomPrompt="1"/>
          </p:nvPr>
        </p:nvSpPr>
        <p:spPr>
          <a:xfrm>
            <a:off x="538565" y="3447509"/>
            <a:ext cx="5273663" cy="987196"/>
          </a:xfrm>
        </p:spPr>
        <p:txBody>
          <a:bodyPr/>
          <a:lstStyle>
            <a:lvl1pPr>
              <a:lnSpc>
                <a:spcPct val="100000"/>
              </a:lnSpc>
              <a:defRPr sz="2799"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Tree>
    <p:extLst>
      <p:ext uri="{BB962C8B-B14F-4D97-AF65-F5344CB8AC3E}">
        <p14:creationId xmlns:p14="http://schemas.microsoft.com/office/powerpoint/2010/main" val="3557358113"/>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1.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9" name="Picture 8">
            <a:extLst>
              <a:ext uri="{FF2B5EF4-FFF2-40B4-BE49-F238E27FC236}">
                <a16:creationId xmlns:a16="http://schemas.microsoft.com/office/drawing/2014/main" id="{71EC0C07-9CB6-574A-8F51-81F43A6FE0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40897" y="376241"/>
            <a:ext cx="2579388" cy="513630"/>
          </a:xfrm>
          <a:prstGeom prst="rect">
            <a:avLst/>
          </a:prstGeom>
        </p:spPr>
      </p:pic>
      <p:sp>
        <p:nvSpPr>
          <p:cNvPr id="19" name="Footer Placeholder 1">
            <a:extLst>
              <a:ext uri="{FF2B5EF4-FFF2-40B4-BE49-F238E27FC236}">
                <a16:creationId xmlns:a16="http://schemas.microsoft.com/office/drawing/2014/main" id="{195CDC40-048A-8746-ADDA-3014F13E384D}"/>
              </a:ext>
            </a:extLst>
          </p:cNvPr>
          <p:cNvSpPr>
            <a:spLocks noGrp="1"/>
          </p:cNvSpPr>
          <p:nvPr>
            <p:ph type="ftr" sz="quarter" idx="31"/>
          </p:nvPr>
        </p:nvSpPr>
        <p:spPr>
          <a:xfrm>
            <a:off x="7391584" y="6537399"/>
            <a:ext cx="4141956" cy="161962"/>
          </a:xfrm>
        </p:spPr>
        <p:txBody>
          <a:bodyPr/>
          <a:lstStyle>
            <a:lvl1pPr>
              <a:defRPr>
                <a:solidFill>
                  <a:schemeClr val="tx1">
                    <a:alpha val="50000"/>
                  </a:schemeClr>
                </a:solidFill>
              </a:defRPr>
            </a:lvl1pPr>
          </a:lstStyle>
          <a:p>
            <a:r>
              <a:rPr lang="en-US" dirty="0"/>
              <a:t>Copyright © 2018 Accenture. All rights reserved.</a:t>
            </a:r>
          </a:p>
        </p:txBody>
      </p:sp>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8031E14C-5117-A446-9A05-8417A3777E29}"/>
              </a:ext>
            </a:extLst>
          </p:cNvPr>
          <p:cNvSpPr>
            <a:spLocks noGrp="1"/>
          </p:cNvSpPr>
          <p:nvPr>
            <p:ph type="body" sz="quarter" idx="10" hasCustomPrompt="1"/>
          </p:nvPr>
        </p:nvSpPr>
        <p:spPr>
          <a:xfrm>
            <a:off x="538565" y="3447509"/>
            <a:ext cx="5273663" cy="987196"/>
          </a:xfrm>
        </p:spPr>
        <p:txBody>
          <a:bodyPr/>
          <a:lstStyle>
            <a:lvl1pPr>
              <a:lnSpc>
                <a:spcPct val="100000"/>
              </a:lnSpc>
              <a:defRPr sz="2799"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2ED74A2E-FDCF-6447-A560-EE24247F7FBA}"/>
              </a:ext>
            </a:extLst>
          </p:cNvPr>
          <p:cNvSpPr>
            <a:spLocks noGrp="1"/>
          </p:cNvSpPr>
          <p:nvPr>
            <p:ph type="ctrTitle" hasCustomPrompt="1"/>
          </p:nvPr>
        </p:nvSpPr>
        <p:spPr>
          <a:xfrm>
            <a:off x="538564" y="2652012"/>
            <a:ext cx="7398714" cy="850033"/>
          </a:xfrm>
        </p:spPr>
        <p:txBody>
          <a:bodyPr anchor="b">
            <a:noAutofit/>
          </a:bodyPr>
          <a:lstStyle>
            <a:lvl1pPr>
              <a:lnSpc>
                <a:spcPct val="70000"/>
              </a:lnSpc>
              <a:defRPr sz="6799"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17424956"/>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1.3">
    <p:bg>
      <p:bgPr>
        <a:solidFill>
          <a:schemeClr val="accent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9" name="Picture 8">
            <a:extLst>
              <a:ext uri="{FF2B5EF4-FFF2-40B4-BE49-F238E27FC236}">
                <a16:creationId xmlns:a16="http://schemas.microsoft.com/office/drawing/2014/main" id="{5140187B-8648-D54F-8B59-C634067F6E1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40897" y="376241"/>
            <a:ext cx="2579388" cy="513630"/>
          </a:xfrm>
          <a:prstGeom prst="rect">
            <a:avLst/>
          </a:prstGeom>
        </p:spPr>
      </p:pic>
      <p:sp>
        <p:nvSpPr>
          <p:cNvPr id="21" name="Footer Placeholder 1">
            <a:extLst>
              <a:ext uri="{FF2B5EF4-FFF2-40B4-BE49-F238E27FC236}">
                <a16:creationId xmlns:a16="http://schemas.microsoft.com/office/drawing/2014/main" id="{E977C5CB-DCAA-2A45-90DE-259BB4A69EAA}"/>
              </a:ext>
            </a:extLst>
          </p:cNvPr>
          <p:cNvSpPr>
            <a:spLocks noGrp="1"/>
          </p:cNvSpPr>
          <p:nvPr>
            <p:ph type="ftr" sz="quarter" idx="31"/>
          </p:nvPr>
        </p:nvSpPr>
        <p:spPr>
          <a:xfrm>
            <a:off x="7391584" y="6537399"/>
            <a:ext cx="4141956" cy="161962"/>
          </a:xfrm>
        </p:spPr>
        <p:txBody>
          <a:bodyPr/>
          <a:lstStyle>
            <a:lvl1pPr>
              <a:defRPr>
                <a:solidFill>
                  <a:schemeClr val="tx1">
                    <a:alpha val="50000"/>
                  </a:schemeClr>
                </a:solidFill>
              </a:defRPr>
            </a:lvl1pPr>
          </a:lstStyle>
          <a:p>
            <a:r>
              <a:rPr lang="en-US" dirty="0"/>
              <a:t>Copyright © 2018 Accenture. All rights reserved.</a:t>
            </a:r>
          </a:p>
        </p:txBody>
      </p:sp>
      <p:sp>
        <p:nvSpPr>
          <p:cNvPr id="22" name="Slide Number Placeholder 2">
            <a:extLst>
              <a:ext uri="{FF2B5EF4-FFF2-40B4-BE49-F238E27FC236}">
                <a16:creationId xmlns:a16="http://schemas.microsoft.com/office/drawing/2014/main" id="{E9E2EB33-0745-5049-AD22-A989F6C47B0F}"/>
              </a:ext>
            </a:extLst>
          </p:cNvPr>
          <p:cNvSpPr>
            <a:spLocks noGrp="1"/>
          </p:cNvSpPr>
          <p:nvPr>
            <p:ph type="sldNum" sz="quarter" idx="32"/>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E9F904C0-E2C5-5940-9615-C11312B33AC3}"/>
              </a:ext>
            </a:extLst>
          </p:cNvPr>
          <p:cNvSpPr>
            <a:spLocks noGrp="1"/>
          </p:cNvSpPr>
          <p:nvPr>
            <p:ph type="body" sz="quarter" idx="10" hasCustomPrompt="1"/>
          </p:nvPr>
        </p:nvSpPr>
        <p:spPr>
          <a:xfrm>
            <a:off x="538565" y="3447509"/>
            <a:ext cx="5273663" cy="987196"/>
          </a:xfrm>
        </p:spPr>
        <p:txBody>
          <a:bodyPr/>
          <a:lstStyle>
            <a:lvl1pPr>
              <a:lnSpc>
                <a:spcPct val="100000"/>
              </a:lnSpc>
              <a:defRPr sz="2799"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86087726-403B-E54D-8637-70567715BFC5}"/>
              </a:ext>
            </a:extLst>
          </p:cNvPr>
          <p:cNvSpPr>
            <a:spLocks noGrp="1"/>
          </p:cNvSpPr>
          <p:nvPr>
            <p:ph type="ctrTitle" hasCustomPrompt="1"/>
          </p:nvPr>
        </p:nvSpPr>
        <p:spPr>
          <a:xfrm>
            <a:off x="538564" y="2652012"/>
            <a:ext cx="7398714" cy="850033"/>
          </a:xfrm>
        </p:spPr>
        <p:txBody>
          <a:bodyPr anchor="b">
            <a:noAutofit/>
          </a:bodyPr>
          <a:lstStyle>
            <a:lvl1pPr>
              <a:lnSpc>
                <a:spcPct val="70000"/>
              </a:lnSpc>
              <a:defRPr sz="6799"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447774505"/>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22" name="Picture 21">
            <a:extLst>
              <a:ext uri="{FF2B5EF4-FFF2-40B4-BE49-F238E27FC236}">
                <a16:creationId xmlns:a16="http://schemas.microsoft.com/office/drawing/2014/main" id="{54CFD5DC-027D-8A4F-B5E7-BC2E40D31AA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7" y="376241"/>
            <a:ext cx="2579388" cy="513630"/>
          </a:xfrm>
          <a:prstGeom prst="rect">
            <a:avLst/>
          </a:prstGeom>
        </p:spPr>
      </p:pic>
      <p:sp>
        <p:nvSpPr>
          <p:cNvPr id="26" name="Footer Placeholder 1">
            <a:extLst>
              <a:ext uri="{FF2B5EF4-FFF2-40B4-BE49-F238E27FC236}">
                <a16:creationId xmlns:a16="http://schemas.microsoft.com/office/drawing/2014/main" id="{D8B3A5DA-CDFA-8240-A321-1FD8E8A58DF8}"/>
              </a:ext>
            </a:extLst>
          </p:cNvPr>
          <p:cNvSpPr>
            <a:spLocks noGrp="1"/>
          </p:cNvSpPr>
          <p:nvPr>
            <p:ph type="ftr" sz="quarter" idx="31"/>
          </p:nvPr>
        </p:nvSpPr>
        <p:spPr>
          <a:xfrm>
            <a:off x="7391584" y="6537399"/>
            <a:ext cx="4141956" cy="161962"/>
          </a:xfrm>
        </p:spPr>
        <p:txBody>
          <a:bodyPr/>
          <a:lstStyle>
            <a:lvl1pPr>
              <a:defRPr>
                <a:solidFill>
                  <a:schemeClr val="tx1">
                    <a:alpha val="50000"/>
                  </a:schemeClr>
                </a:solidFill>
              </a:defRPr>
            </a:lvl1pPr>
          </a:lstStyle>
          <a:p>
            <a:r>
              <a:rPr lang="en-US" dirty="0"/>
              <a:t>Copyright © 2018 Accenture. All rights reserved.</a:t>
            </a:r>
          </a:p>
        </p:txBody>
      </p:sp>
      <p:sp>
        <p:nvSpPr>
          <p:cNvPr id="27" name="Slide Number Placeholder 2">
            <a:extLst>
              <a:ext uri="{FF2B5EF4-FFF2-40B4-BE49-F238E27FC236}">
                <a16:creationId xmlns:a16="http://schemas.microsoft.com/office/drawing/2014/main" id="{0A39D3BC-9A97-264A-B4EC-52266772799D}"/>
              </a:ext>
            </a:extLst>
          </p:cNvPr>
          <p:cNvSpPr>
            <a:spLocks noGrp="1"/>
          </p:cNvSpPr>
          <p:nvPr>
            <p:ph type="sldNum" sz="quarter" idx="32"/>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33" name="Text Placeholder 45">
            <a:extLst>
              <a:ext uri="{FF2B5EF4-FFF2-40B4-BE49-F238E27FC236}">
                <a16:creationId xmlns:a16="http://schemas.microsoft.com/office/drawing/2014/main" id="{3E2F1093-57D6-9D42-9B63-EE9350211D98}"/>
              </a:ext>
            </a:extLst>
          </p:cNvPr>
          <p:cNvSpPr>
            <a:spLocks noGrp="1"/>
          </p:cNvSpPr>
          <p:nvPr>
            <p:ph type="body" sz="quarter" idx="10" hasCustomPrompt="1"/>
          </p:nvPr>
        </p:nvSpPr>
        <p:spPr>
          <a:xfrm>
            <a:off x="538565" y="3447509"/>
            <a:ext cx="5273663" cy="987196"/>
          </a:xfrm>
        </p:spPr>
        <p:txBody>
          <a:bodyPr/>
          <a:lstStyle>
            <a:lvl1pPr>
              <a:lnSpc>
                <a:spcPct val="100000"/>
              </a:lnSpc>
              <a:defRPr sz="2799"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5266A831-FC7C-6D4E-B8EE-C8EF6900CC65}"/>
              </a:ext>
            </a:extLst>
          </p:cNvPr>
          <p:cNvSpPr>
            <a:spLocks noGrp="1"/>
          </p:cNvSpPr>
          <p:nvPr>
            <p:ph type="ctrTitle" hasCustomPrompt="1"/>
          </p:nvPr>
        </p:nvSpPr>
        <p:spPr>
          <a:xfrm>
            <a:off x="538564" y="2652012"/>
            <a:ext cx="7398714" cy="850033"/>
          </a:xfrm>
        </p:spPr>
        <p:txBody>
          <a:bodyPr anchor="b">
            <a:noAutofit/>
          </a:bodyPr>
          <a:lstStyle>
            <a:lvl1pPr>
              <a:lnSpc>
                <a:spcPct val="70000"/>
              </a:lnSpc>
              <a:defRPr sz="6799"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465929005"/>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B2C1A4-D278-40F0-813C-71C2FE9ABDA7}"/>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3" name="Footer Placeholder 2">
            <a:extLst>
              <a:ext uri="{FF2B5EF4-FFF2-40B4-BE49-F238E27FC236}">
                <a16:creationId xmlns:a16="http://schemas.microsoft.com/office/drawing/2014/main" id="{ECC4B4F7-E0AB-4066-822D-E0FA18361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7EE41-143A-4453-AEC6-24C9E8CCD67D}"/>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30034969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1.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9" name="Picture 8">
            <a:extLst>
              <a:ext uri="{FF2B5EF4-FFF2-40B4-BE49-F238E27FC236}">
                <a16:creationId xmlns:a16="http://schemas.microsoft.com/office/drawing/2014/main" id="{95A75D27-BBAA-5F4C-98BD-2DB169664B7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7" y="376241"/>
            <a:ext cx="2579388" cy="513630"/>
          </a:xfrm>
          <a:prstGeom prst="rect">
            <a:avLst/>
          </a:prstGeom>
        </p:spPr>
      </p:pic>
      <p:sp>
        <p:nvSpPr>
          <p:cNvPr id="11" name="Footer Placeholder 1">
            <a:extLst>
              <a:ext uri="{FF2B5EF4-FFF2-40B4-BE49-F238E27FC236}">
                <a16:creationId xmlns:a16="http://schemas.microsoft.com/office/drawing/2014/main" id="{51006FE9-3FBD-CC47-8619-1101A02D984A}"/>
              </a:ext>
            </a:extLst>
          </p:cNvPr>
          <p:cNvSpPr>
            <a:spLocks noGrp="1"/>
          </p:cNvSpPr>
          <p:nvPr>
            <p:ph type="ftr" sz="quarter" idx="31"/>
          </p:nvPr>
        </p:nvSpPr>
        <p:spPr>
          <a:xfrm>
            <a:off x="7391584" y="6537399"/>
            <a:ext cx="4141956" cy="161962"/>
          </a:xfrm>
        </p:spPr>
        <p:txBody>
          <a:bodyPr/>
          <a:lstStyle>
            <a:lvl1pPr>
              <a:defRPr>
                <a:solidFill>
                  <a:schemeClr val="tx1">
                    <a:alpha val="50000"/>
                  </a:schemeClr>
                </a:solidFill>
              </a:defRPr>
            </a:lvl1pPr>
          </a:lstStyle>
          <a:p>
            <a:r>
              <a:rPr lang="en-US" dirty="0"/>
              <a:t>Copyright © 2018 Accenture. All rights reserved.</a:t>
            </a:r>
          </a:p>
        </p:txBody>
      </p:sp>
      <p:sp>
        <p:nvSpPr>
          <p:cNvPr id="15" name="Slide Number Placeholder 2">
            <a:extLst>
              <a:ext uri="{FF2B5EF4-FFF2-40B4-BE49-F238E27FC236}">
                <a16:creationId xmlns:a16="http://schemas.microsoft.com/office/drawing/2014/main" id="{27042402-E728-7A48-A6FB-E026B4CCEAB9}"/>
              </a:ext>
            </a:extLst>
          </p:cNvPr>
          <p:cNvSpPr>
            <a:spLocks noGrp="1"/>
          </p:cNvSpPr>
          <p:nvPr>
            <p:ph type="sldNum" sz="quarter" idx="32"/>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2" name="Text Placeholder 45">
            <a:extLst>
              <a:ext uri="{FF2B5EF4-FFF2-40B4-BE49-F238E27FC236}">
                <a16:creationId xmlns:a16="http://schemas.microsoft.com/office/drawing/2014/main" id="{49D845A1-0637-394D-9FB5-448796CB6D27}"/>
              </a:ext>
            </a:extLst>
          </p:cNvPr>
          <p:cNvSpPr>
            <a:spLocks noGrp="1"/>
          </p:cNvSpPr>
          <p:nvPr>
            <p:ph type="body" sz="quarter" idx="10" hasCustomPrompt="1"/>
          </p:nvPr>
        </p:nvSpPr>
        <p:spPr>
          <a:xfrm>
            <a:off x="538565" y="3447509"/>
            <a:ext cx="5273663" cy="987196"/>
          </a:xfrm>
        </p:spPr>
        <p:txBody>
          <a:bodyPr/>
          <a:lstStyle>
            <a:lvl1pPr>
              <a:lnSpc>
                <a:spcPct val="100000"/>
              </a:lnSpc>
              <a:defRPr sz="2799"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0A31271A-1CFF-214F-9B33-56D1F17A42A4}"/>
              </a:ext>
            </a:extLst>
          </p:cNvPr>
          <p:cNvSpPr>
            <a:spLocks noGrp="1"/>
          </p:cNvSpPr>
          <p:nvPr>
            <p:ph type="ctrTitle" hasCustomPrompt="1"/>
          </p:nvPr>
        </p:nvSpPr>
        <p:spPr>
          <a:xfrm>
            <a:off x="538564" y="2652012"/>
            <a:ext cx="7398714" cy="850033"/>
          </a:xfrm>
        </p:spPr>
        <p:txBody>
          <a:bodyPr anchor="b">
            <a:noAutofit/>
          </a:bodyPr>
          <a:lstStyle>
            <a:lvl1pPr>
              <a:lnSpc>
                <a:spcPct val="70000"/>
              </a:lnSpc>
              <a:defRPr sz="6799"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964401452"/>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pic>
        <p:nvPicPr>
          <p:cNvPr id="20" name="Picture 19">
            <a:extLst>
              <a:ext uri="{FF2B5EF4-FFF2-40B4-BE49-F238E27FC236}">
                <a16:creationId xmlns:a16="http://schemas.microsoft.com/office/drawing/2014/main" id="{4E75EF92-4C23-AC42-87AB-90D16773FC8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40897" y="376241"/>
            <a:ext cx="2579388" cy="513630"/>
          </a:xfrm>
          <a:prstGeom prst="rect">
            <a:avLst/>
          </a:prstGeom>
        </p:spPr>
      </p:pic>
      <p:sp>
        <p:nvSpPr>
          <p:cNvPr id="24" name="Text Placeholder 45">
            <a:extLst>
              <a:ext uri="{FF2B5EF4-FFF2-40B4-BE49-F238E27FC236}">
                <a16:creationId xmlns:a16="http://schemas.microsoft.com/office/drawing/2014/main" id="{B591D047-CF9E-F740-A83C-9E095FCD3B0B}"/>
              </a:ext>
            </a:extLst>
          </p:cNvPr>
          <p:cNvSpPr>
            <a:spLocks noGrp="1"/>
          </p:cNvSpPr>
          <p:nvPr>
            <p:ph type="body" sz="quarter" idx="10" hasCustomPrompt="1"/>
          </p:nvPr>
        </p:nvSpPr>
        <p:spPr>
          <a:xfrm>
            <a:off x="538565" y="3447509"/>
            <a:ext cx="5273663" cy="987196"/>
          </a:xfrm>
        </p:spPr>
        <p:txBody>
          <a:bodyPr/>
          <a:lstStyle>
            <a:lvl1pPr>
              <a:lnSpc>
                <a:spcPct val="100000"/>
              </a:lnSpc>
              <a:defRPr sz="2799"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25" name="Footer Placeholder 1">
            <a:extLst>
              <a:ext uri="{FF2B5EF4-FFF2-40B4-BE49-F238E27FC236}">
                <a16:creationId xmlns:a16="http://schemas.microsoft.com/office/drawing/2014/main" id="{63CD8D88-21E9-414B-A480-24A3A5099569}"/>
              </a:ext>
            </a:extLst>
          </p:cNvPr>
          <p:cNvSpPr>
            <a:spLocks noGrp="1"/>
          </p:cNvSpPr>
          <p:nvPr>
            <p:ph type="ftr" sz="quarter" idx="31"/>
          </p:nvPr>
        </p:nvSpPr>
        <p:spPr>
          <a:xfrm>
            <a:off x="7391584" y="6537399"/>
            <a:ext cx="4141956" cy="161962"/>
          </a:xfrm>
        </p:spPr>
        <p:txBody>
          <a:bodyPr/>
          <a:lstStyle>
            <a:lvl1pPr>
              <a:defRPr>
                <a:solidFill>
                  <a:schemeClr val="tx1">
                    <a:alpha val="50000"/>
                  </a:schemeClr>
                </a:solidFill>
              </a:defRPr>
            </a:lvl1pPr>
          </a:lstStyle>
          <a:p>
            <a:r>
              <a:rPr lang="en-US" dirty="0"/>
              <a:t>Copyright © 2018 Accenture. All rights reserved.</a:t>
            </a:r>
          </a:p>
        </p:txBody>
      </p:sp>
      <p:sp>
        <p:nvSpPr>
          <p:cNvPr id="26" name="Slide Number Placeholder 2">
            <a:extLst>
              <a:ext uri="{FF2B5EF4-FFF2-40B4-BE49-F238E27FC236}">
                <a16:creationId xmlns:a16="http://schemas.microsoft.com/office/drawing/2014/main" id="{4AD189C6-0D67-F64E-83C9-6070D3885A92}"/>
              </a:ext>
            </a:extLst>
          </p:cNvPr>
          <p:cNvSpPr>
            <a:spLocks noGrp="1"/>
          </p:cNvSpPr>
          <p:nvPr>
            <p:ph type="sldNum" sz="quarter" idx="32"/>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87C8A90E-2177-2C4D-86A5-F9D897A22CDE}"/>
              </a:ext>
            </a:extLst>
          </p:cNvPr>
          <p:cNvSpPr>
            <a:spLocks noGrp="1"/>
          </p:cNvSpPr>
          <p:nvPr>
            <p:ph type="ctrTitle" hasCustomPrompt="1"/>
          </p:nvPr>
        </p:nvSpPr>
        <p:spPr>
          <a:xfrm>
            <a:off x="538564" y="2652012"/>
            <a:ext cx="7398714" cy="850033"/>
          </a:xfrm>
        </p:spPr>
        <p:txBody>
          <a:bodyPr anchor="b">
            <a:noAutofit/>
          </a:bodyPr>
          <a:lstStyle>
            <a:lvl1pPr>
              <a:lnSpc>
                <a:spcPct val="70000"/>
              </a:lnSpc>
              <a:defRPr sz="6799"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552428858"/>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2.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565" y="1780017"/>
            <a:ext cx="5557436" cy="1254772"/>
          </a:xfrm>
        </p:spPr>
        <p:txBody>
          <a:bodyPr tIns="0" anchor="t" anchorCtr="0">
            <a:noAutofit/>
          </a:bodyPr>
          <a:lstStyle>
            <a:lvl1pPr algn="l">
              <a:lnSpc>
                <a:spcPct val="70000"/>
              </a:lnSpc>
              <a:defRPr sz="6799"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9AAF6C00-DA26-4B4D-A1FA-059E7CA3D7F8}"/>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BB4D9A57-3AB4-5B41-B0B6-FB4D90D95A6F}"/>
              </a:ext>
            </a:extLst>
          </p:cNvPr>
          <p:cNvSpPr>
            <a:spLocks noGrp="1"/>
          </p:cNvSpPr>
          <p:nvPr>
            <p:ph type="sldNum" sz="quarter" idx="12"/>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117811851"/>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2.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565" y="1780017"/>
            <a:ext cx="5557436" cy="1254772"/>
          </a:xfrm>
        </p:spPr>
        <p:txBody>
          <a:bodyPr tIns="0" anchor="t" anchorCtr="0">
            <a:noAutofit/>
          </a:bodyPr>
          <a:lstStyle>
            <a:lvl1pPr algn="l">
              <a:lnSpc>
                <a:spcPct val="70000"/>
              </a:lnSpc>
              <a:defRPr sz="6799"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8EF12D7-8FE5-414A-B666-4134F929223A}"/>
              </a:ext>
            </a:extLst>
          </p:cNvPr>
          <p:cNvSpPr>
            <a:spLocks noGrp="1"/>
          </p:cNvSpPr>
          <p:nvPr>
            <p:ph type="ftr" sz="quarter" idx="11"/>
          </p:nvPr>
        </p:nvSpPr>
        <p:spPr>
          <a:xfrm>
            <a:off x="7391584" y="6537399"/>
            <a:ext cx="4141956" cy="161962"/>
          </a:xfrm>
        </p:spPr>
        <p:txBody>
          <a:bodyPr/>
          <a:lstStyle>
            <a:lvl1pPr>
              <a:defRPr>
                <a:solidFill>
                  <a:schemeClr val="bg1">
                    <a:alpha val="50000"/>
                  </a:schemeClr>
                </a:solidFill>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19F4A1D0-4A6E-2D43-9C97-4B28ABB7D26C}"/>
              </a:ext>
            </a:extLst>
          </p:cNvPr>
          <p:cNvSpPr>
            <a:spLocks noGrp="1"/>
          </p:cNvSpPr>
          <p:nvPr>
            <p:ph type="sldNum" sz="quarter" idx="12"/>
          </p:nvPr>
        </p:nvSpPr>
        <p:spPr>
          <a:xfrm flipH="1">
            <a:off x="11617001" y="6537474"/>
            <a:ext cx="216084" cy="161888"/>
          </a:xfrm>
        </p:spPr>
        <p:txBody>
          <a:bodyPr/>
          <a:lstStyle>
            <a:lvl1pPr>
              <a:defRPr>
                <a:solidFill>
                  <a:schemeClr val="bg1">
                    <a:alpha val="50000"/>
                  </a:schemeClr>
                </a:solidFill>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036248917"/>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2.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6" name="Title 1">
            <a:extLst>
              <a:ext uri="{FF2B5EF4-FFF2-40B4-BE49-F238E27FC236}">
                <a16:creationId xmlns:a16="http://schemas.microsoft.com/office/drawing/2014/main" id="{F133E38E-B422-B141-9656-C4DE79DBA133}"/>
              </a:ext>
            </a:extLst>
          </p:cNvPr>
          <p:cNvSpPr>
            <a:spLocks noGrp="1"/>
          </p:cNvSpPr>
          <p:nvPr>
            <p:ph type="ctrTitle" hasCustomPrompt="1"/>
          </p:nvPr>
        </p:nvSpPr>
        <p:spPr>
          <a:xfrm>
            <a:off x="538565" y="1780017"/>
            <a:ext cx="5557436" cy="1254772"/>
          </a:xfrm>
        </p:spPr>
        <p:txBody>
          <a:bodyPr tIns="0" anchor="t" anchorCtr="0">
            <a:noAutofit/>
          </a:bodyPr>
          <a:lstStyle>
            <a:lvl1pPr algn="l">
              <a:lnSpc>
                <a:spcPct val="70000"/>
              </a:lnSpc>
              <a:defRPr sz="6799"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EF40F5B-2FE8-F944-B1FD-A6D193FD2093}"/>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02309215-8B2E-914A-9FF1-5018F6895627}"/>
              </a:ext>
            </a:extLst>
          </p:cNvPr>
          <p:cNvSpPr>
            <a:spLocks noGrp="1"/>
          </p:cNvSpPr>
          <p:nvPr>
            <p:ph type="sldNum" sz="quarter" idx="12"/>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468731185"/>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2.4">
    <p:bg>
      <p:bgPr>
        <a:solidFill>
          <a:srgbClr val="F8F8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890076-1631-9B40-9FAE-1D7FD38188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42703" y="2134"/>
            <a:ext cx="9749296" cy="6853734"/>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Title 1">
            <a:extLst>
              <a:ext uri="{FF2B5EF4-FFF2-40B4-BE49-F238E27FC236}">
                <a16:creationId xmlns:a16="http://schemas.microsoft.com/office/drawing/2014/main" id="{B2396CC2-2541-D14C-BC78-2A91044015B9}"/>
              </a:ext>
            </a:extLst>
          </p:cNvPr>
          <p:cNvSpPr>
            <a:spLocks noGrp="1"/>
          </p:cNvSpPr>
          <p:nvPr>
            <p:ph type="ctrTitle" hasCustomPrompt="1"/>
          </p:nvPr>
        </p:nvSpPr>
        <p:spPr>
          <a:xfrm>
            <a:off x="538565" y="1780017"/>
            <a:ext cx="5557436" cy="1254772"/>
          </a:xfrm>
        </p:spPr>
        <p:txBody>
          <a:bodyPr tIns="0" anchor="t" anchorCtr="0">
            <a:noAutofit/>
          </a:bodyPr>
          <a:lstStyle>
            <a:lvl1pPr algn="l">
              <a:lnSpc>
                <a:spcPct val="70000"/>
              </a:lnSpc>
              <a:defRPr sz="6799"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4F6C1F9E-7DCD-404E-A0E9-B0671002A548}"/>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en-US" dirty="0"/>
              <a:t>Copyright © 2018 Accenture. All rights reserved.</a:t>
            </a:r>
          </a:p>
        </p:txBody>
      </p:sp>
      <p:sp>
        <p:nvSpPr>
          <p:cNvPr id="7" name="Slide Number Placeholder 6">
            <a:extLst>
              <a:ext uri="{FF2B5EF4-FFF2-40B4-BE49-F238E27FC236}">
                <a16:creationId xmlns:a16="http://schemas.microsoft.com/office/drawing/2014/main" id="{77EBEF6F-720E-084E-8E5C-80023B2B14CF}"/>
              </a:ext>
            </a:extLst>
          </p:cNvPr>
          <p:cNvSpPr>
            <a:spLocks noGrp="1"/>
          </p:cNvSpPr>
          <p:nvPr>
            <p:ph type="sldNum" sz="quarter" idx="12"/>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921605236"/>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3.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7A13CD9E-0772-7C4B-82D2-0C7176BF522A}"/>
              </a:ext>
            </a:extLst>
          </p:cNvPr>
          <p:cNvSpPr>
            <a:spLocks noGrp="1"/>
          </p:cNvSpPr>
          <p:nvPr>
            <p:ph type="title" hasCustomPrompt="1"/>
          </p:nvPr>
        </p:nvSpPr>
        <p:spPr>
          <a:xfrm>
            <a:off x="355739" y="2699520"/>
            <a:ext cx="11474082" cy="1476986"/>
          </a:xfrm>
        </p:spPr>
        <p:txBody>
          <a:bodyPr vert="horz" lIns="0" tIns="0" rIns="0" bIns="0" rtlCol="0" anchor="ctr">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lang="en-US" sz="5999" b="0" i="0">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15689541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3.2">
    <p:bg>
      <p:bgPr>
        <a:solidFill>
          <a:schemeClr val="accent2"/>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34"/>
          </p:nvPr>
        </p:nvSpPr>
        <p:spPr>
          <a:xfrm>
            <a:off x="7391584" y="6537399"/>
            <a:ext cx="4141956" cy="161962"/>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8" name="Slide Number Placeholder 2"/>
          <p:cNvSpPr>
            <a:spLocks noGrp="1"/>
          </p:cNvSpPr>
          <p:nvPr>
            <p:ph type="sldNum" sz="quarter" idx="35"/>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08CEF975-C9B9-1D43-891F-1F409174C4EE}"/>
              </a:ext>
            </a:extLst>
          </p:cNvPr>
          <p:cNvSpPr>
            <a:spLocks noGrp="1"/>
          </p:cNvSpPr>
          <p:nvPr>
            <p:ph type="title" hasCustomPrompt="1"/>
          </p:nvPr>
        </p:nvSpPr>
        <p:spPr>
          <a:xfrm>
            <a:off x="355739" y="2699520"/>
            <a:ext cx="11474082" cy="1476986"/>
          </a:xfrm>
        </p:spPr>
        <p:txBody>
          <a:bodyPr vert="horz" lIns="0" tIns="0" rIns="0" bIns="0" rtlCol="0" anchor="ctr">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lang="en-US" sz="5999" b="0" i="0">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10189258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3.3">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lvl1pPr>
              <a:defRPr>
                <a:solidFill>
                  <a:schemeClr val="bg1"/>
                </a:solidFill>
              </a:defRPr>
            </a:lvl1pPr>
          </a:lstStyle>
          <a:p>
            <a:r>
              <a:rPr lang="en-US"/>
              <a:t>Copyright © 2018 Accenture. All rights reserved.</a:t>
            </a:r>
            <a:endParaRPr lang="en-US" dirty="0"/>
          </a:p>
        </p:txBody>
      </p:sp>
      <p:sp>
        <p:nvSpPr>
          <p:cNvPr id="3" name="Slide Number Placeholder 2"/>
          <p:cNvSpPr>
            <a:spLocks noGrp="1"/>
          </p:cNvSpPr>
          <p:nvPr>
            <p:ph type="sldNum" sz="quarter" idx="35"/>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D008BC53-073E-1349-8E48-2E26D5B4DE65}"/>
              </a:ext>
            </a:extLst>
          </p:cNvPr>
          <p:cNvSpPr>
            <a:spLocks noGrp="1"/>
          </p:cNvSpPr>
          <p:nvPr>
            <p:ph type="title" hasCustomPrompt="1"/>
          </p:nvPr>
        </p:nvSpPr>
        <p:spPr>
          <a:xfrm>
            <a:off x="355739" y="2699520"/>
            <a:ext cx="11474082" cy="1476986"/>
          </a:xfrm>
        </p:spPr>
        <p:txBody>
          <a:bodyPr vert="horz" lIns="0" tIns="0" rIns="0" bIns="0" rtlCol="0" anchor="ctr">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lang="en-US" sz="5999" b="0" i="0">
                <a:solidFill>
                  <a:schemeClr val="bg1"/>
                </a:solidFill>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11779323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5.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172" y="2267421"/>
            <a:ext cx="7556276" cy="2323159"/>
          </a:xfrm>
        </p:spPr>
        <p:txBody>
          <a:bodyPr>
            <a:spAutoFit/>
          </a:bodyPr>
          <a:lstStyle>
            <a:lvl1pPr algn="l">
              <a:lnSpc>
                <a:spcPct val="70000"/>
              </a:lnSpc>
              <a:defRPr sz="6999" b="0" i="0">
                <a:solidFill>
                  <a:schemeClr val="accent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316643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98543-824C-425A-9700-5F7CB2A9C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2D59B-36F3-4D69-AC7A-F93005CA7A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FAC548-4856-427F-A30A-22E3155CD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57DD6-0574-4C0D-9DCD-74005241F0D7}"/>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6" name="Footer Placeholder 5">
            <a:extLst>
              <a:ext uri="{FF2B5EF4-FFF2-40B4-BE49-F238E27FC236}">
                <a16:creationId xmlns:a16="http://schemas.microsoft.com/office/drawing/2014/main" id="{068F1CA1-84B9-41FF-A00A-D7266B51F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B68A6-D874-465B-B31C-F6ECE822329D}"/>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40950684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5.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172" y="2267421"/>
            <a:ext cx="7556276" cy="2323159"/>
          </a:xfrm>
        </p:spPr>
        <p:txBody>
          <a:bodyPr>
            <a:spAutoFit/>
          </a:bodyPr>
          <a:lstStyle>
            <a:lvl1pPr algn="l">
              <a:lnSpc>
                <a:spcPct val="70000"/>
              </a:lnSpc>
              <a:defRPr sz="6999" b="0" i="0">
                <a:solidFill>
                  <a:schemeClr val="tx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2363627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5.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172" y="2267421"/>
            <a:ext cx="7556276" cy="2323159"/>
          </a:xfrm>
        </p:spPr>
        <p:txBody>
          <a:bodyPr>
            <a:spAutoFit/>
          </a:bodyPr>
          <a:lstStyle>
            <a:lvl1pPr algn="l">
              <a:lnSpc>
                <a:spcPct val="70000"/>
              </a:lnSpc>
              <a:defRPr sz="6999"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4" name="Slide Number Placeholder 3"/>
          <p:cNvSpPr>
            <a:spLocks noGrp="1"/>
          </p:cNvSpPr>
          <p:nvPr>
            <p:ph type="sldNum" sz="quarter" idx="11"/>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1317424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5.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91584" y="6537399"/>
            <a:ext cx="4141956" cy="161962"/>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CC18279D-035C-3A4E-BD46-2A77A4FEF3AA}"/>
              </a:ext>
            </a:extLst>
          </p:cNvPr>
          <p:cNvSpPr>
            <a:spLocks noGrp="1"/>
          </p:cNvSpPr>
          <p:nvPr>
            <p:ph type="title" hasCustomPrompt="1"/>
          </p:nvPr>
        </p:nvSpPr>
        <p:spPr>
          <a:xfrm>
            <a:off x="425172" y="2267421"/>
            <a:ext cx="7556276" cy="2323159"/>
          </a:xfrm>
        </p:spPr>
        <p:txBody>
          <a:bodyPr>
            <a:spAutoFit/>
          </a:bodyPr>
          <a:lstStyle>
            <a:lvl1pPr algn="l">
              <a:lnSpc>
                <a:spcPct val="70000"/>
              </a:lnSpc>
              <a:defRPr sz="6999"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27045899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5.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91584" y="6537399"/>
            <a:ext cx="4141956" cy="161962"/>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A018BA8C-CAB8-1E4E-B3DC-FAE0FE65958C}"/>
              </a:ext>
            </a:extLst>
          </p:cNvPr>
          <p:cNvSpPr>
            <a:spLocks noGrp="1"/>
          </p:cNvSpPr>
          <p:nvPr>
            <p:ph type="title" hasCustomPrompt="1"/>
          </p:nvPr>
        </p:nvSpPr>
        <p:spPr>
          <a:xfrm>
            <a:off x="425172" y="2267421"/>
            <a:ext cx="7556276" cy="2323159"/>
          </a:xfrm>
        </p:spPr>
        <p:txBody>
          <a:bodyPr>
            <a:spAutoFit/>
          </a:bodyPr>
          <a:lstStyle>
            <a:lvl1pPr algn="l">
              <a:lnSpc>
                <a:spcPct val="70000"/>
              </a:lnSpc>
              <a:defRPr sz="6999"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41628061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6.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1"/>
            <a:ext cx="5589056" cy="4254500"/>
          </a:xfrm>
        </p:spPr>
        <p:txBody>
          <a:bodyPr/>
          <a:lstStyle>
            <a:lvl1pPr algn="l">
              <a:lnSpc>
                <a:spcPct val="80000"/>
              </a:lnSpc>
              <a:defRPr sz="5064" b="0" i="0" cap="all" baseline="0">
                <a:solidFill>
                  <a:schemeClr val="accent1"/>
                </a:solidFill>
              </a:defRPr>
            </a:lvl1pPr>
          </a:lstStyle>
          <a:p>
            <a:r>
              <a:rPr lang="en-US" dirty="0"/>
              <a:t>SECTION INTRO</a:t>
            </a:r>
          </a:p>
        </p:txBody>
      </p:sp>
      <p:sp>
        <p:nvSpPr>
          <p:cNvPr id="8" name="Text Placeholder 7"/>
          <p:cNvSpPr>
            <a:spLocks noGrp="1"/>
          </p:cNvSpPr>
          <p:nvPr>
            <p:ph type="body" sz="quarter" idx="11"/>
          </p:nvPr>
        </p:nvSpPr>
        <p:spPr>
          <a:xfrm>
            <a:off x="6276976" y="1763714"/>
            <a:ext cx="5578475" cy="4294187"/>
          </a:xfrm>
        </p:spPr>
        <p:txBody>
          <a:bodyPr vert="horz" lIns="0" tIns="0" rIns="0" bIns="0" rtlCol="0">
            <a:noAutofit/>
          </a:bodyPr>
          <a:lstStyle>
            <a:lvl1pPr>
              <a:defRPr lang="en-US" b="0" i="0" dirty="0" smtClean="0"/>
            </a:lvl1pPr>
            <a:lvl2pPr>
              <a:defRPr lang="en-US" b="0" i="0" dirty="0" smtClean="0"/>
            </a:lvl2pPr>
            <a:lvl3pPr>
              <a:defRPr lang="en-US" b="0" i="0" dirty="0" smtClean="0"/>
            </a:lvl3pPr>
            <a:lvl4pPr>
              <a:defRPr lang="en-US" b="0" i="0" dirty="0" smtClean="0"/>
            </a:lvl4pPr>
            <a:lvl5pPr>
              <a:defRPr lang="en-US" b="0" i="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892805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6.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1"/>
            <a:ext cx="5589056" cy="4254500"/>
          </a:xfrm>
        </p:spPr>
        <p:txBody>
          <a:bodyPr/>
          <a:lstStyle>
            <a:lvl1pPr algn="l">
              <a:lnSpc>
                <a:spcPct val="80000"/>
              </a:lnSpc>
              <a:defRPr sz="5064" b="0" i="0" cap="all" baseline="0">
                <a:solidFill>
                  <a:schemeClr val="tx1"/>
                </a:solidFill>
              </a:defRPr>
            </a:lvl1pPr>
          </a:lstStyle>
          <a:p>
            <a:r>
              <a:rPr lang="en-US" dirty="0"/>
              <a:t>SECTION INTRO</a:t>
            </a:r>
          </a:p>
        </p:txBody>
      </p:sp>
      <p:sp>
        <p:nvSpPr>
          <p:cNvPr id="8" name="Text Placeholder 7"/>
          <p:cNvSpPr>
            <a:spLocks noGrp="1"/>
          </p:cNvSpPr>
          <p:nvPr>
            <p:ph type="body" sz="quarter" idx="11"/>
          </p:nvPr>
        </p:nvSpPr>
        <p:spPr>
          <a:xfrm>
            <a:off x="6276976" y="1763714"/>
            <a:ext cx="5578475" cy="4294187"/>
          </a:xfrm>
        </p:spPr>
        <p:txBody>
          <a:bodyPr vert="horz" lIns="0" tIns="0" rIns="0" bIns="0" rtlCol="0">
            <a:noAutofit/>
          </a:bodyPr>
          <a:lstStyle>
            <a:lvl1pPr>
              <a:defRPr lang="en-US" b="0" i="0" dirty="0" smtClean="0">
                <a:solidFill>
                  <a:schemeClr val="tx1"/>
                </a:solidFill>
              </a:defRPr>
            </a:lvl1pPr>
            <a:lvl2pPr>
              <a:defRPr lang="en-US" b="0" i="0" dirty="0" smtClean="0">
                <a:solidFill>
                  <a:schemeClr val="tx1"/>
                </a:solidFill>
              </a:defRPr>
            </a:lvl2pPr>
            <a:lvl3pPr>
              <a:defRPr lang="en-US" b="0" i="0" dirty="0" smtClean="0">
                <a:solidFill>
                  <a:schemeClr val="tx1"/>
                </a:solidFill>
              </a:defRPr>
            </a:lvl3pPr>
            <a:lvl4pPr>
              <a:defRPr lang="en-US" b="0" i="0" dirty="0" smtClean="0">
                <a:solidFill>
                  <a:schemeClr val="tx1"/>
                </a:solidFill>
              </a:defRPr>
            </a:lvl4pPr>
            <a:lvl5pPr>
              <a:defRPr lang="en-US" b="0" i="0" dirty="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4"/>
          </p:nvPr>
        </p:nvSpPr>
        <p:spPr>
          <a:xfrm>
            <a:off x="7391584" y="6537399"/>
            <a:ext cx="4141956" cy="161962"/>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2"/>
          <p:cNvSpPr>
            <a:spLocks noGrp="1"/>
          </p:cNvSpPr>
          <p:nvPr>
            <p:ph type="sldNum" sz="quarter" idx="35"/>
          </p:nvPr>
        </p:nvSpPr>
        <p:spPr>
          <a:xfrm flipH="1">
            <a:off x="11617001" y="6537474"/>
            <a:ext cx="216084" cy="161888"/>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9275379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6.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1"/>
            <a:ext cx="5589056" cy="4254500"/>
          </a:xfrm>
        </p:spPr>
        <p:txBody>
          <a:bodyPr/>
          <a:lstStyle>
            <a:lvl1pPr algn="l">
              <a:lnSpc>
                <a:spcPct val="80000"/>
              </a:lnSpc>
              <a:defRPr sz="5064" b="0" i="0"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6276976" y="1763714"/>
            <a:ext cx="5578475" cy="4294187"/>
          </a:xfrm>
        </p:spPr>
        <p:txBody>
          <a:bodyPr vert="horz" lIns="0" tIns="0" rIns="0" bIns="0" rtlCol="0">
            <a:noAutofit/>
          </a:bodyPr>
          <a:lstStyle>
            <a:lvl1pPr>
              <a:defRPr lang="en-US" b="0" i="0" dirty="0" smtClean="0">
                <a:solidFill>
                  <a:schemeClr val="bg1"/>
                </a:solidFill>
                <a:latin typeface="Graphik" panose="020B0503030202060203" pitchFamily="34" charset="77"/>
              </a:defRPr>
            </a:lvl1pPr>
            <a:lvl2pPr>
              <a:defRPr lang="en-US" b="0" i="0" dirty="0" smtClean="0">
                <a:solidFill>
                  <a:schemeClr val="bg1"/>
                </a:solidFill>
                <a:latin typeface="Graphik" panose="020B0503030202060203" pitchFamily="34" charset="77"/>
              </a:defRPr>
            </a:lvl2pPr>
            <a:lvl3pPr>
              <a:defRPr lang="en-US" b="0" i="0" dirty="0" smtClean="0">
                <a:solidFill>
                  <a:schemeClr val="bg1"/>
                </a:solidFill>
                <a:latin typeface="Graphik" panose="020B0503030202060203" pitchFamily="34" charset="77"/>
              </a:defRPr>
            </a:lvl3pPr>
            <a:lvl4pPr>
              <a:defRPr lang="en-US" b="0" i="0" dirty="0" smtClean="0">
                <a:solidFill>
                  <a:schemeClr val="bg1"/>
                </a:solidFill>
                <a:latin typeface="Graphik" panose="020B0503030202060203" pitchFamily="34" charset="77"/>
              </a:defRPr>
            </a:lvl4pPr>
            <a:lvl5pPr>
              <a:defRPr lang="en-US" b="0" i="0" dirty="0">
                <a:solidFill>
                  <a:schemeClr val="bg1"/>
                </a:solidFill>
                <a:latin typeface="Graphik" panose="020B050303020206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8"/>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8068045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6.4">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357328" y="2076292"/>
            <a:ext cx="5914186" cy="3895494"/>
          </a:xfrm>
        </p:spPr>
        <p:txBody>
          <a:bodyPr vert="horz" lIns="0" tIns="0" rIns="0" bIns="0" rtlCol="0">
            <a:noAutofit/>
          </a:bodyPr>
          <a:lstStyle>
            <a:lvl1pPr>
              <a:lnSpc>
                <a:spcPct val="80000"/>
              </a:lnSpc>
              <a:defRPr lang="en-US" sz="4999" b="0" i="0" cap="all" baseline="0" dirty="0" smtClean="0">
                <a:solidFill>
                  <a:schemeClr val="accent1"/>
                </a:solidFill>
                <a:latin typeface="Graphik Black" panose="020B0503030202060203" pitchFamily="34" charset="77"/>
              </a:defRPr>
            </a:lvl1pPr>
            <a:lvl2pPr marL="0" indent="0">
              <a:buNone/>
              <a:defRPr lang="en-US" b="0" i="0" dirty="0" smtClean="0"/>
            </a:lvl2pPr>
            <a:lvl3pPr marL="180939" indent="-180939">
              <a:buFont typeface="Arial" panose="020B0604020202020204" pitchFamily="34" charset="0"/>
              <a:buChar char="•"/>
              <a:defRPr lang="en-US" sz="1800" b="0" i="0" dirty="0" smtClean="0"/>
            </a:lvl3pPr>
            <a:lvl4pPr marL="445999" indent="-265060">
              <a:buFont typeface="Arial" panose="020B0604020202020204" pitchFamily="34" charset="0"/>
              <a:buChar char="–"/>
              <a:defRPr lang="en-US" sz="1800" b="0" i="0" dirty="0" smtClean="0"/>
            </a:lvl4pPr>
            <a:lvl5pPr marL="638047" indent="-192050">
              <a:buFont typeface="Arial" panose="020B0604020202020204" pitchFamily="34" charset="0"/>
              <a:buChar char="•"/>
              <a:defRPr lang="en-US" sz="1800" b="0" i="0" dirty="0"/>
            </a:lvl5pPr>
            <a:lvl6pPr marL="903107" indent="-265060">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592097A4-49E2-B646-A594-DCEC95A20933}"/>
              </a:ext>
            </a:extLst>
          </p:cNvPr>
          <p:cNvSpPr>
            <a:spLocks noGrp="1"/>
          </p:cNvSpPr>
          <p:nvPr>
            <p:ph type="title" hasCustomPrompt="1"/>
          </p:nvPr>
        </p:nvSpPr>
        <p:spPr>
          <a:xfrm>
            <a:off x="357328" y="498294"/>
            <a:ext cx="5914186"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sz="4999" b="0" i="0">
                <a:solidFill>
                  <a:schemeClr val="accent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29929808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6.5">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7" name="Text Placeholder 7">
            <a:extLst>
              <a:ext uri="{FF2B5EF4-FFF2-40B4-BE49-F238E27FC236}">
                <a16:creationId xmlns:a16="http://schemas.microsoft.com/office/drawing/2014/main" id="{53FFE003-7DB4-1147-A916-1A7F82CAFFC8}"/>
              </a:ext>
            </a:extLst>
          </p:cNvPr>
          <p:cNvSpPr>
            <a:spLocks noGrp="1"/>
          </p:cNvSpPr>
          <p:nvPr>
            <p:ph type="body" sz="quarter" idx="33"/>
          </p:nvPr>
        </p:nvSpPr>
        <p:spPr>
          <a:xfrm>
            <a:off x="5918899" y="2076292"/>
            <a:ext cx="5914186" cy="3895494"/>
          </a:xfrm>
        </p:spPr>
        <p:txBody>
          <a:bodyPr vert="horz" lIns="0" tIns="0" rIns="0" bIns="0" rtlCol="0">
            <a:noAutofit/>
          </a:bodyPr>
          <a:lstStyle>
            <a:lvl1pPr>
              <a:lnSpc>
                <a:spcPct val="80000"/>
              </a:lnSpc>
              <a:defRPr lang="en-US" sz="4999" b="0" i="0" cap="all" baseline="0" dirty="0" smtClean="0">
                <a:solidFill>
                  <a:schemeClr val="accent1"/>
                </a:solidFill>
                <a:latin typeface="Graphik Black" panose="020B0503030202060203" pitchFamily="34" charset="77"/>
              </a:defRPr>
            </a:lvl1pPr>
            <a:lvl2pPr marL="0" indent="0">
              <a:buNone/>
              <a:defRPr lang="en-US" b="0" i="0" dirty="0" smtClean="0"/>
            </a:lvl2pPr>
            <a:lvl3pPr marL="180939" indent="-180939">
              <a:buFont typeface="Arial" panose="020B0604020202020204" pitchFamily="34" charset="0"/>
              <a:buChar char="•"/>
              <a:defRPr lang="en-US" sz="1800" b="0" i="0" dirty="0" smtClean="0"/>
            </a:lvl3pPr>
            <a:lvl4pPr marL="445999" indent="-265060">
              <a:buFont typeface="Arial" panose="020B0604020202020204" pitchFamily="34" charset="0"/>
              <a:buChar char="–"/>
              <a:defRPr lang="en-US" sz="1800" b="0" i="0" dirty="0" smtClean="0"/>
            </a:lvl4pPr>
            <a:lvl5pPr marL="638047" indent="-192050">
              <a:buFont typeface="Arial" panose="020B0604020202020204" pitchFamily="34" charset="0"/>
              <a:buChar char="•"/>
              <a:defRPr lang="en-US" sz="1800" b="0" i="0" dirty="0"/>
            </a:lvl5pPr>
            <a:lvl6pPr marL="903107" indent="-265060">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Title 1">
            <a:extLst>
              <a:ext uri="{FF2B5EF4-FFF2-40B4-BE49-F238E27FC236}">
                <a16:creationId xmlns:a16="http://schemas.microsoft.com/office/drawing/2014/main" id="{F9DE9DA6-171D-F140-B523-EA4DCECB9E7F}"/>
              </a:ext>
            </a:extLst>
          </p:cNvPr>
          <p:cNvSpPr>
            <a:spLocks noGrp="1"/>
          </p:cNvSpPr>
          <p:nvPr>
            <p:ph type="title" hasCustomPrompt="1"/>
          </p:nvPr>
        </p:nvSpPr>
        <p:spPr>
          <a:xfrm>
            <a:off x="5918899" y="498294"/>
            <a:ext cx="5914186"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sz="4999" b="0" i="0">
                <a:solidFill>
                  <a:schemeClr val="accent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10780858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4" name="Text Placeholder 45">
            <a:extLst>
              <a:ext uri="{FF2B5EF4-FFF2-40B4-BE49-F238E27FC236}">
                <a16:creationId xmlns:a16="http://schemas.microsoft.com/office/drawing/2014/main" id="{12BE6F44-D459-8A45-AA71-119C7EE12289}"/>
              </a:ext>
            </a:extLst>
          </p:cNvPr>
          <p:cNvSpPr>
            <a:spLocks noGrp="1"/>
          </p:cNvSpPr>
          <p:nvPr>
            <p:ph type="body" sz="quarter" idx="33"/>
          </p:nvPr>
        </p:nvSpPr>
        <p:spPr>
          <a:xfrm>
            <a:off x="1062098" y="2296026"/>
            <a:ext cx="6305093" cy="336837"/>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5" name="Text Placeholder 46">
            <a:extLst>
              <a:ext uri="{FF2B5EF4-FFF2-40B4-BE49-F238E27FC236}">
                <a16:creationId xmlns:a16="http://schemas.microsoft.com/office/drawing/2014/main" id="{AE3CF5C0-50B8-F34B-A8F5-26C2436B538D}"/>
              </a:ext>
            </a:extLst>
          </p:cNvPr>
          <p:cNvSpPr>
            <a:spLocks noGrp="1"/>
          </p:cNvSpPr>
          <p:nvPr>
            <p:ph type="body" sz="quarter" idx="38"/>
          </p:nvPr>
        </p:nvSpPr>
        <p:spPr>
          <a:xfrm>
            <a:off x="1062098" y="2669658"/>
            <a:ext cx="6305093" cy="336837"/>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8" name="Text Placeholder 47">
            <a:extLst>
              <a:ext uri="{FF2B5EF4-FFF2-40B4-BE49-F238E27FC236}">
                <a16:creationId xmlns:a16="http://schemas.microsoft.com/office/drawing/2014/main" id="{695CFF9F-C076-B24C-A060-11FB0F4ADEF4}"/>
              </a:ext>
            </a:extLst>
          </p:cNvPr>
          <p:cNvSpPr>
            <a:spLocks noGrp="1"/>
          </p:cNvSpPr>
          <p:nvPr>
            <p:ph type="body" sz="quarter" idx="39"/>
          </p:nvPr>
        </p:nvSpPr>
        <p:spPr>
          <a:xfrm>
            <a:off x="1062098" y="3137691"/>
            <a:ext cx="6305093" cy="336837"/>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9" name="Text Placeholder 48">
            <a:extLst>
              <a:ext uri="{FF2B5EF4-FFF2-40B4-BE49-F238E27FC236}">
                <a16:creationId xmlns:a16="http://schemas.microsoft.com/office/drawing/2014/main" id="{BA57057D-1E40-F94D-8446-797F926A6917}"/>
              </a:ext>
            </a:extLst>
          </p:cNvPr>
          <p:cNvSpPr>
            <a:spLocks noGrp="1"/>
          </p:cNvSpPr>
          <p:nvPr>
            <p:ph type="body" sz="quarter" idx="40"/>
          </p:nvPr>
        </p:nvSpPr>
        <p:spPr>
          <a:xfrm>
            <a:off x="1062098" y="3511323"/>
            <a:ext cx="6305093" cy="336837"/>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0" name="Text Placeholder 49">
            <a:extLst>
              <a:ext uri="{FF2B5EF4-FFF2-40B4-BE49-F238E27FC236}">
                <a16:creationId xmlns:a16="http://schemas.microsoft.com/office/drawing/2014/main" id="{5D21F6BF-CA29-6442-9E4E-BFC9C7261CAD}"/>
              </a:ext>
            </a:extLst>
          </p:cNvPr>
          <p:cNvSpPr>
            <a:spLocks noGrp="1"/>
          </p:cNvSpPr>
          <p:nvPr>
            <p:ph type="body" sz="quarter" idx="41"/>
          </p:nvPr>
        </p:nvSpPr>
        <p:spPr>
          <a:xfrm>
            <a:off x="1062098" y="3990933"/>
            <a:ext cx="6305093" cy="336837"/>
          </a:xfrm>
        </p:spPr>
        <p:txBody>
          <a:bodyPr/>
          <a:lstStyle>
            <a:lvl1pPr>
              <a:defRPr lang="en-US" sz="2400" b="1" i="0" kern="120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1" name="Text Placeholder 50">
            <a:extLst>
              <a:ext uri="{FF2B5EF4-FFF2-40B4-BE49-F238E27FC236}">
                <a16:creationId xmlns:a16="http://schemas.microsoft.com/office/drawing/2014/main" id="{166E6026-A026-CB4E-8119-DB6038D89E06}"/>
              </a:ext>
            </a:extLst>
          </p:cNvPr>
          <p:cNvSpPr>
            <a:spLocks noGrp="1"/>
          </p:cNvSpPr>
          <p:nvPr>
            <p:ph type="body" sz="quarter" idx="42"/>
          </p:nvPr>
        </p:nvSpPr>
        <p:spPr>
          <a:xfrm>
            <a:off x="1062098" y="4364566"/>
            <a:ext cx="6305093" cy="336837"/>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2" name="Text Placeholder 51">
            <a:extLst>
              <a:ext uri="{FF2B5EF4-FFF2-40B4-BE49-F238E27FC236}">
                <a16:creationId xmlns:a16="http://schemas.microsoft.com/office/drawing/2014/main" id="{89FDCCEF-1770-F643-942C-718C3DE7B7BD}"/>
              </a:ext>
            </a:extLst>
          </p:cNvPr>
          <p:cNvSpPr>
            <a:spLocks noGrp="1"/>
          </p:cNvSpPr>
          <p:nvPr>
            <p:ph type="body" sz="quarter" idx="43"/>
          </p:nvPr>
        </p:nvSpPr>
        <p:spPr>
          <a:xfrm>
            <a:off x="1062098" y="4831987"/>
            <a:ext cx="6305093" cy="336837"/>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3" name="Text Placeholder 52">
            <a:extLst>
              <a:ext uri="{FF2B5EF4-FFF2-40B4-BE49-F238E27FC236}">
                <a16:creationId xmlns:a16="http://schemas.microsoft.com/office/drawing/2014/main" id="{2AFAA525-6BF3-2943-8090-DA9E23F994BE}"/>
              </a:ext>
            </a:extLst>
          </p:cNvPr>
          <p:cNvSpPr>
            <a:spLocks noGrp="1"/>
          </p:cNvSpPr>
          <p:nvPr>
            <p:ph type="body" sz="quarter" idx="44"/>
          </p:nvPr>
        </p:nvSpPr>
        <p:spPr>
          <a:xfrm>
            <a:off x="1062098" y="5205619"/>
            <a:ext cx="6305093" cy="336837"/>
          </a:xfrm>
        </p:spPr>
        <p:txBody>
          <a:bodyPr/>
          <a:lstStyle>
            <a:lvl1pPr>
              <a:defRPr lang="en-US" sz="1800" b="1" i="0" kern="120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4" name="Text Placeholder 53">
            <a:extLst>
              <a:ext uri="{FF2B5EF4-FFF2-40B4-BE49-F238E27FC236}">
                <a16:creationId xmlns:a16="http://schemas.microsoft.com/office/drawing/2014/main" id="{49CD5429-A50E-954B-8A90-DA24FCCF3954}"/>
              </a:ext>
            </a:extLst>
          </p:cNvPr>
          <p:cNvSpPr>
            <a:spLocks noGrp="1"/>
          </p:cNvSpPr>
          <p:nvPr>
            <p:ph type="body" sz="quarter" idx="45"/>
          </p:nvPr>
        </p:nvSpPr>
        <p:spPr>
          <a:xfrm>
            <a:off x="1062098" y="5661912"/>
            <a:ext cx="6305093" cy="336837"/>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5" name="Text Placeholder 54">
            <a:extLst>
              <a:ext uri="{FF2B5EF4-FFF2-40B4-BE49-F238E27FC236}">
                <a16:creationId xmlns:a16="http://schemas.microsoft.com/office/drawing/2014/main" id="{4DB6E403-C378-6F46-B841-04163070BE3D}"/>
              </a:ext>
            </a:extLst>
          </p:cNvPr>
          <p:cNvSpPr>
            <a:spLocks noGrp="1"/>
          </p:cNvSpPr>
          <p:nvPr>
            <p:ph type="body" sz="quarter" idx="46"/>
          </p:nvPr>
        </p:nvSpPr>
        <p:spPr>
          <a:xfrm>
            <a:off x="1062098" y="6035545"/>
            <a:ext cx="6305093" cy="336837"/>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graphicFrame>
        <p:nvGraphicFramePr>
          <p:cNvPr id="16" name="Table 15">
            <a:extLst>
              <a:ext uri="{FF2B5EF4-FFF2-40B4-BE49-F238E27FC236}">
                <a16:creationId xmlns:a16="http://schemas.microsoft.com/office/drawing/2014/main" id="{9B34985E-39D5-A248-8E49-F6AB3314D938}"/>
              </a:ext>
            </a:extLst>
          </p:cNvPr>
          <p:cNvGraphicFramePr>
            <a:graphicFrameLocks noGrp="1"/>
          </p:cNvGraphicFramePr>
          <p:nvPr userDrawn="1">
            <p:extLst/>
          </p:nvPr>
        </p:nvGraphicFramePr>
        <p:xfrm>
          <a:off x="355741" y="2296025"/>
          <a:ext cx="548854" cy="4076356"/>
        </p:xfrm>
        <a:graphic>
          <a:graphicData uri="http://schemas.openxmlformats.org/drawingml/2006/table">
            <a:tbl>
              <a:tblPr>
                <a:tableStyleId>{21E4AEA4-8DFA-4A89-87EB-49C32662AFE0}</a:tableStyleId>
              </a:tblPr>
              <a:tblGrid>
                <a:gridCol w="548854">
                  <a:extLst>
                    <a:ext uri="{9D8B030D-6E8A-4147-A177-3AD203B41FA5}">
                      <a16:colId xmlns:a16="http://schemas.microsoft.com/office/drawing/2014/main" val="20000"/>
                    </a:ext>
                  </a:extLst>
                </a:gridCol>
              </a:tblGrid>
              <a:tr h="815271">
                <a:tc>
                  <a:txBody>
                    <a:bodyPr/>
                    <a:lstStyle/>
                    <a:p>
                      <a:pPr algn="ctr"/>
                      <a:r>
                        <a:rPr lang="en-US" sz="2400" b="1" i="0" dirty="0">
                          <a:ln>
                            <a:noFill/>
                          </a:ln>
                          <a:solidFill>
                            <a:schemeClr val="bg1"/>
                          </a:solidFill>
                          <a:latin typeface="Arial Black" charset="0"/>
                          <a:ea typeface="Arial Black" charset="0"/>
                          <a:cs typeface="Arial Black" charset="0"/>
                        </a:rPr>
                        <a:t>1</a:t>
                      </a:r>
                    </a:p>
                  </a:txBody>
                  <a:tcPr marL="91476" marR="91476" marT="45709" marB="4570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15271">
                <a:tc>
                  <a:txBody>
                    <a:bodyPr/>
                    <a:lstStyle/>
                    <a:p>
                      <a:pPr algn="ctr"/>
                      <a:r>
                        <a:rPr lang="en-US" sz="2400" b="1" i="0" dirty="0">
                          <a:ln>
                            <a:noFill/>
                          </a:ln>
                          <a:solidFill>
                            <a:schemeClr val="bg1"/>
                          </a:solidFill>
                          <a:latin typeface="Arial Black" charset="0"/>
                          <a:ea typeface="Arial Black" charset="0"/>
                          <a:cs typeface="Arial Black" charset="0"/>
                        </a:rPr>
                        <a:t>2</a:t>
                      </a:r>
                    </a:p>
                  </a:txBody>
                  <a:tcPr marL="91476" marR="91476" marT="45709" marB="45709">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15271">
                <a:tc>
                  <a:txBody>
                    <a:bodyPr/>
                    <a:lstStyle/>
                    <a:p>
                      <a:pPr algn="ctr"/>
                      <a:r>
                        <a:rPr lang="en-US" sz="2400" b="1" i="0" dirty="0">
                          <a:ln>
                            <a:noFill/>
                          </a:ln>
                          <a:solidFill>
                            <a:schemeClr val="bg1"/>
                          </a:solidFill>
                          <a:latin typeface="Arial Black" charset="0"/>
                          <a:ea typeface="Arial Black" charset="0"/>
                          <a:cs typeface="Arial Black" charset="0"/>
                        </a:rPr>
                        <a:t>3</a:t>
                      </a:r>
                    </a:p>
                  </a:txBody>
                  <a:tcPr marL="91476" marR="91476" marT="45709" marB="4570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815271">
                <a:tc>
                  <a:txBody>
                    <a:bodyPr/>
                    <a:lstStyle/>
                    <a:p>
                      <a:pPr algn="ctr"/>
                      <a:r>
                        <a:rPr lang="en-US" sz="2400" b="1" i="0" dirty="0">
                          <a:ln>
                            <a:noFill/>
                          </a:ln>
                          <a:solidFill>
                            <a:schemeClr val="bg1"/>
                          </a:solidFill>
                          <a:latin typeface="Arial Black" charset="0"/>
                          <a:ea typeface="Arial Black" charset="0"/>
                          <a:cs typeface="Arial Black" charset="0"/>
                        </a:rPr>
                        <a:t>4</a:t>
                      </a:r>
                    </a:p>
                  </a:txBody>
                  <a:tcPr marL="91476" marR="91476" marT="45709" marB="4570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815271">
                <a:tc>
                  <a:txBody>
                    <a:bodyPr/>
                    <a:lstStyle/>
                    <a:p>
                      <a:pPr algn="ctr"/>
                      <a:r>
                        <a:rPr lang="en-US" sz="2400" b="1" i="0" dirty="0">
                          <a:ln>
                            <a:noFill/>
                          </a:ln>
                          <a:solidFill>
                            <a:schemeClr val="bg1"/>
                          </a:solidFill>
                          <a:latin typeface="Arial Black" charset="0"/>
                          <a:ea typeface="Arial Black" charset="0"/>
                          <a:cs typeface="Arial Black" charset="0"/>
                        </a:rPr>
                        <a:t>5</a:t>
                      </a:r>
                    </a:p>
                  </a:txBody>
                  <a:tcPr marL="91476" marR="91476" marT="45709" marB="4570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
        <p:nvSpPr>
          <p:cNvPr id="17" name="Title 1">
            <a:extLst>
              <a:ext uri="{FF2B5EF4-FFF2-40B4-BE49-F238E27FC236}">
                <a16:creationId xmlns:a16="http://schemas.microsoft.com/office/drawing/2014/main" id="{E6200ADE-86D2-034B-8218-E71AE96379BA}"/>
              </a:ext>
            </a:extLst>
          </p:cNvPr>
          <p:cNvSpPr>
            <a:spLocks noGrp="1"/>
          </p:cNvSpPr>
          <p:nvPr>
            <p:ph type="title" hasCustomPrompt="1"/>
          </p:nvPr>
        </p:nvSpPr>
        <p:spPr>
          <a:xfrm>
            <a:off x="355741" y="554272"/>
            <a:ext cx="11474881" cy="1290430"/>
          </a:xfrm>
        </p:spPr>
        <p:txBody>
          <a:bodyPr/>
          <a:lstStyle>
            <a:lvl1pPr algn="l">
              <a:defRPr sz="11498" b="0" i="0">
                <a:solidFill>
                  <a:schemeClr val="accent1"/>
                </a:solidFill>
                <a:latin typeface="Graphik Black" panose="020B0A03030202060203" pitchFamily="34" charset="0"/>
              </a:defRPr>
            </a:lvl1pPr>
          </a:lstStyle>
          <a:p>
            <a:r>
              <a:rPr lang="en-US" dirty="0"/>
              <a:t>AGENDA</a:t>
            </a:r>
            <a:endParaRPr lang="en-AU" dirty="0"/>
          </a:p>
        </p:txBody>
      </p:sp>
    </p:spTree>
    <p:extLst>
      <p:ext uri="{BB962C8B-B14F-4D97-AF65-F5344CB8AC3E}">
        <p14:creationId xmlns:p14="http://schemas.microsoft.com/office/powerpoint/2010/main" val="3317816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931D-2356-4822-B2D6-99F1A79A1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A51A0-0557-41DC-833D-D62702579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F4AB14-8012-4A7B-B6B3-A28744D7D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E804E-5CE1-4F27-8218-2F5C3D0AF5E8}"/>
              </a:ext>
            </a:extLst>
          </p:cNvPr>
          <p:cNvSpPr>
            <a:spLocks noGrp="1"/>
          </p:cNvSpPr>
          <p:nvPr>
            <p:ph type="dt" sz="half" idx="10"/>
          </p:nvPr>
        </p:nvSpPr>
        <p:spPr/>
        <p:txBody>
          <a:bodyPr/>
          <a:lstStyle/>
          <a:p>
            <a:fld id="{2587A431-43CE-483A-B056-107215CCDCE4}" type="datetimeFigureOut">
              <a:rPr lang="en-US" smtClean="0"/>
              <a:t>9/10/2019</a:t>
            </a:fld>
            <a:endParaRPr lang="en-US"/>
          </a:p>
        </p:txBody>
      </p:sp>
      <p:sp>
        <p:nvSpPr>
          <p:cNvPr id="6" name="Footer Placeholder 5">
            <a:extLst>
              <a:ext uri="{FF2B5EF4-FFF2-40B4-BE49-F238E27FC236}">
                <a16:creationId xmlns:a16="http://schemas.microsoft.com/office/drawing/2014/main" id="{25524727-7D40-486F-8781-6A891628B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AEDF9C-D73F-4FF2-A081-A113EF8EF665}"/>
              </a:ext>
            </a:extLst>
          </p:cNvPr>
          <p:cNvSpPr>
            <a:spLocks noGrp="1"/>
          </p:cNvSpPr>
          <p:nvPr>
            <p:ph type="sldNum" sz="quarter" idx="12"/>
          </p:nvPr>
        </p:nvSpPr>
        <p:spPr/>
        <p:txBody>
          <a:bodyPr/>
          <a:lstStyle/>
          <a:p>
            <a:fld id="{72B435EC-5896-43D3-A551-36C4201D7886}" type="slidenum">
              <a:rPr lang="en-US" smtClean="0"/>
              <a:t>‹#›</a:t>
            </a:fld>
            <a:endParaRPr lang="en-US"/>
          </a:p>
        </p:txBody>
      </p:sp>
    </p:spTree>
    <p:extLst>
      <p:ext uri="{BB962C8B-B14F-4D97-AF65-F5344CB8AC3E}">
        <p14:creationId xmlns:p14="http://schemas.microsoft.com/office/powerpoint/2010/main" val="36844405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134"/>
            <a:ext cx="12192000" cy="6853734"/>
          </a:xfrm>
          <a:prstGeom prst="rect">
            <a:avLst/>
          </a:prstGeom>
        </p:spPr>
      </p:pic>
      <p:sp>
        <p:nvSpPr>
          <p:cNvPr id="2" name="Footer Placeholder 1"/>
          <p:cNvSpPr>
            <a:spLocks noGrp="1"/>
          </p:cNvSpPr>
          <p:nvPr>
            <p:ph type="ftr" sz="quarter" idx="31"/>
          </p:nvPr>
        </p:nvSpPr>
        <p:spPr/>
        <p:txBody>
          <a:bodyPr/>
          <a:lstStyle>
            <a:lvl1pPr>
              <a:defRPr>
                <a:solidFill>
                  <a:schemeClr val="tx1">
                    <a:alpha val="50000"/>
                  </a:schemeClr>
                </a:solidFill>
              </a:defRPr>
            </a:lvl1pPr>
          </a:lstStyle>
          <a:p>
            <a:r>
              <a:rPr lang="en-US" dirty="0"/>
              <a:t>Copyright © 2018 Accenture. All rights reserved.</a:t>
            </a:r>
          </a:p>
        </p:txBody>
      </p:sp>
      <p:sp>
        <p:nvSpPr>
          <p:cNvPr id="3" name="Slide Number Placeholder 2"/>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8" name="Text Placeholder 7"/>
          <p:cNvSpPr>
            <a:spLocks noGrp="1"/>
          </p:cNvSpPr>
          <p:nvPr>
            <p:ph type="body" sz="quarter" idx="33" hasCustomPrompt="1"/>
          </p:nvPr>
        </p:nvSpPr>
        <p:spPr>
          <a:xfrm>
            <a:off x="586017" y="1280817"/>
            <a:ext cx="7275179" cy="4307478"/>
          </a:xfrm>
        </p:spPr>
        <p:txBody>
          <a:bodyPr/>
          <a:lstStyle>
            <a:lvl1pPr marL="347593" marR="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b="0" i="0">
                <a:solidFill>
                  <a:schemeClr val="bg2">
                    <a:lumMod val="60000"/>
                    <a:lumOff val="40000"/>
                  </a:schemeClr>
                </a:solidFill>
                <a:latin typeface="Graphik Black" panose="020B0503030202060203" pitchFamily="34" charset="77"/>
              </a:defRPr>
            </a:lvl1pPr>
            <a:lvl2pPr marL="0" indent="0">
              <a:lnSpc>
                <a:spcPct val="90000"/>
              </a:lnSpc>
              <a:spcBef>
                <a:spcPts val="1200"/>
              </a:spcBef>
              <a:buNone/>
              <a:defRPr>
                <a:solidFill>
                  <a:schemeClr val="bg2">
                    <a:lumMod val="60000"/>
                    <a:lumOff val="40000"/>
                  </a:schemeClr>
                </a:solidFill>
                <a:latin typeface="Arial Black" panose="020B0A04020102020204" pitchFamily="34" charset="0"/>
              </a:defRPr>
            </a:lvl2pPr>
            <a:lvl3pPr>
              <a:lnSpc>
                <a:spcPct val="90000"/>
              </a:lnSpc>
              <a:spcBef>
                <a:spcPts val="1200"/>
              </a:spcBef>
              <a:defRPr>
                <a:solidFill>
                  <a:schemeClr val="bg2">
                    <a:lumMod val="60000"/>
                    <a:lumOff val="40000"/>
                  </a:schemeClr>
                </a:solidFill>
                <a:latin typeface="Arial Black" panose="020B0A04020102020204" pitchFamily="34" charset="0"/>
              </a:defRPr>
            </a:lvl3pPr>
            <a:lvl4pPr>
              <a:lnSpc>
                <a:spcPct val="90000"/>
              </a:lnSpc>
              <a:spcBef>
                <a:spcPts val="1200"/>
              </a:spcBef>
              <a:defRPr>
                <a:solidFill>
                  <a:schemeClr val="bg2">
                    <a:lumMod val="60000"/>
                    <a:lumOff val="40000"/>
                  </a:schemeClr>
                </a:solidFill>
                <a:latin typeface="Arial Black" panose="020B0A04020102020204" pitchFamily="34" charset="0"/>
              </a:defRPr>
            </a:lvl4pPr>
            <a:lvl5pPr>
              <a:lnSpc>
                <a:spcPct val="90000"/>
              </a:lnSpc>
              <a:spcBef>
                <a:spcPts val="1200"/>
              </a:spcBef>
              <a:defRPr>
                <a:solidFill>
                  <a:schemeClr val="bg2">
                    <a:lumMod val="60000"/>
                    <a:lumOff val="40000"/>
                  </a:schemeClr>
                </a:solidFill>
                <a:latin typeface="Arial Black" panose="020B0A04020102020204" pitchFamily="34" charset="0"/>
              </a:defRPr>
            </a:lvl5pPr>
          </a:lstStyle>
          <a:p>
            <a:pPr lvl="0"/>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593" marR="0" lvl="0" indent="-347593"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endParaRPr lang="en-US" b="1" dirty="0"/>
          </a:p>
          <a:p>
            <a:pPr lvl="0"/>
            <a:endParaRPr lang="en-US" dirty="0"/>
          </a:p>
        </p:txBody>
      </p:sp>
    </p:spTree>
    <p:extLst>
      <p:ext uri="{BB962C8B-B14F-4D97-AF65-F5344CB8AC3E}">
        <p14:creationId xmlns:p14="http://schemas.microsoft.com/office/powerpoint/2010/main" val="37072215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1.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870269-892A-B648-A11B-E3399FB5832E}"/>
              </a:ext>
            </a:extLst>
          </p:cNvPr>
          <p:cNvSpPr/>
          <p:nvPr userDrawn="1"/>
        </p:nvSpPr>
        <p:spPr>
          <a:xfrm>
            <a:off x="3884201" y="0"/>
            <a:ext cx="8307800" cy="6858000"/>
          </a:xfrm>
          <a:prstGeom prst="rect">
            <a:avLst/>
          </a:prstGeom>
          <a:solidFill>
            <a:schemeClr val="accent1"/>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b="0" i="0" dirty="0">
              <a:latin typeface="Graphik Regular" panose="020B0503030202060203" pitchFamily="34" charset="77"/>
            </a:endParaRPr>
          </a:p>
        </p:txBody>
      </p:sp>
      <p:sp>
        <p:nvSpPr>
          <p:cNvPr id="4" name="Footer Placeholder 3"/>
          <p:cNvSpPr>
            <a:spLocks noGrp="1"/>
          </p:cNvSpPr>
          <p:nvPr>
            <p:ph type="ftr" sz="quarter" idx="10"/>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11"/>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2" name="Text Placeholder 71"/>
          <p:cNvSpPr>
            <a:spLocks noGrp="1"/>
          </p:cNvSpPr>
          <p:nvPr>
            <p:ph type="body" sz="quarter" idx="12" hasCustomPrompt="1"/>
          </p:nvPr>
        </p:nvSpPr>
        <p:spPr>
          <a:xfrm>
            <a:off x="4287925" y="1695645"/>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3" name="Text Placeholder 71"/>
          <p:cNvSpPr>
            <a:spLocks noGrp="1"/>
          </p:cNvSpPr>
          <p:nvPr>
            <p:ph type="body" sz="quarter" idx="13" hasCustomPrompt="1"/>
          </p:nvPr>
        </p:nvSpPr>
        <p:spPr>
          <a:xfrm>
            <a:off x="6911299" y="1695645"/>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4" name="Text Placeholder 71"/>
          <p:cNvSpPr>
            <a:spLocks noGrp="1"/>
          </p:cNvSpPr>
          <p:nvPr>
            <p:ph type="body" sz="quarter" idx="14" hasCustomPrompt="1"/>
          </p:nvPr>
        </p:nvSpPr>
        <p:spPr>
          <a:xfrm>
            <a:off x="9535272" y="1695645"/>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5" name="Text Placeholder 71"/>
          <p:cNvSpPr>
            <a:spLocks noGrp="1"/>
          </p:cNvSpPr>
          <p:nvPr>
            <p:ph type="body" sz="quarter" idx="15" hasCustomPrompt="1"/>
          </p:nvPr>
        </p:nvSpPr>
        <p:spPr>
          <a:xfrm>
            <a:off x="4287925" y="3613748"/>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6" name="Text Placeholder 71"/>
          <p:cNvSpPr>
            <a:spLocks noGrp="1"/>
          </p:cNvSpPr>
          <p:nvPr>
            <p:ph type="body" sz="quarter" idx="16" hasCustomPrompt="1"/>
          </p:nvPr>
        </p:nvSpPr>
        <p:spPr>
          <a:xfrm>
            <a:off x="6911299" y="3613748"/>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7" name="Text Placeholder 71"/>
          <p:cNvSpPr>
            <a:spLocks noGrp="1"/>
          </p:cNvSpPr>
          <p:nvPr>
            <p:ph type="body" sz="quarter" idx="17" hasCustomPrompt="1"/>
          </p:nvPr>
        </p:nvSpPr>
        <p:spPr>
          <a:xfrm>
            <a:off x="9535272" y="3613748"/>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8" name="Text Placeholder 71"/>
          <p:cNvSpPr>
            <a:spLocks noGrp="1"/>
          </p:cNvSpPr>
          <p:nvPr>
            <p:ph type="body" sz="quarter" idx="18" hasCustomPrompt="1"/>
          </p:nvPr>
        </p:nvSpPr>
        <p:spPr>
          <a:xfrm>
            <a:off x="4287925" y="5492059"/>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9" name="Text Placeholder 71"/>
          <p:cNvSpPr>
            <a:spLocks noGrp="1"/>
          </p:cNvSpPr>
          <p:nvPr>
            <p:ph type="body" sz="quarter" idx="19" hasCustomPrompt="1"/>
          </p:nvPr>
        </p:nvSpPr>
        <p:spPr>
          <a:xfrm>
            <a:off x="6911299" y="5492059"/>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80" name="Text Placeholder 71"/>
          <p:cNvSpPr>
            <a:spLocks noGrp="1"/>
          </p:cNvSpPr>
          <p:nvPr>
            <p:ph type="body" sz="quarter" idx="20" hasCustomPrompt="1"/>
          </p:nvPr>
        </p:nvSpPr>
        <p:spPr>
          <a:xfrm>
            <a:off x="9535272" y="5492059"/>
            <a:ext cx="2304363" cy="601523"/>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102" name="Text Placeholder 101"/>
          <p:cNvSpPr>
            <a:spLocks noGrp="1"/>
          </p:cNvSpPr>
          <p:nvPr>
            <p:ph type="body" sz="quarter" idx="21" hasCustomPrompt="1"/>
          </p:nvPr>
        </p:nvSpPr>
        <p:spPr>
          <a:xfrm>
            <a:off x="6911299" y="779571"/>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02</a:t>
            </a:r>
          </a:p>
        </p:txBody>
      </p:sp>
      <p:sp>
        <p:nvSpPr>
          <p:cNvPr id="103" name="Text Placeholder 101"/>
          <p:cNvSpPr>
            <a:spLocks noGrp="1"/>
          </p:cNvSpPr>
          <p:nvPr>
            <p:ph type="body" sz="quarter" idx="22" hasCustomPrompt="1"/>
          </p:nvPr>
        </p:nvSpPr>
        <p:spPr>
          <a:xfrm>
            <a:off x="4287925" y="779571"/>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01</a:t>
            </a:r>
          </a:p>
        </p:txBody>
      </p:sp>
      <p:sp>
        <p:nvSpPr>
          <p:cNvPr id="104" name="Text Placeholder 101"/>
          <p:cNvSpPr>
            <a:spLocks noGrp="1"/>
          </p:cNvSpPr>
          <p:nvPr>
            <p:ph type="body" sz="quarter" idx="23" hasCustomPrompt="1"/>
          </p:nvPr>
        </p:nvSpPr>
        <p:spPr>
          <a:xfrm>
            <a:off x="9526893" y="779571"/>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03</a:t>
            </a:r>
          </a:p>
        </p:txBody>
      </p:sp>
      <p:sp>
        <p:nvSpPr>
          <p:cNvPr id="105" name="Text Placeholder 101"/>
          <p:cNvSpPr>
            <a:spLocks noGrp="1"/>
          </p:cNvSpPr>
          <p:nvPr>
            <p:ph type="body" sz="quarter" idx="24" hasCustomPrompt="1"/>
          </p:nvPr>
        </p:nvSpPr>
        <p:spPr>
          <a:xfrm>
            <a:off x="6911299" y="2718263"/>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05</a:t>
            </a:r>
          </a:p>
        </p:txBody>
      </p:sp>
      <p:sp>
        <p:nvSpPr>
          <p:cNvPr id="106" name="Text Placeholder 101"/>
          <p:cNvSpPr>
            <a:spLocks noGrp="1"/>
          </p:cNvSpPr>
          <p:nvPr>
            <p:ph type="body" sz="quarter" idx="25" hasCustomPrompt="1"/>
          </p:nvPr>
        </p:nvSpPr>
        <p:spPr>
          <a:xfrm>
            <a:off x="4287925" y="2718263"/>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04</a:t>
            </a:r>
          </a:p>
        </p:txBody>
      </p:sp>
      <p:sp>
        <p:nvSpPr>
          <p:cNvPr id="107" name="Text Placeholder 101"/>
          <p:cNvSpPr>
            <a:spLocks noGrp="1"/>
          </p:cNvSpPr>
          <p:nvPr>
            <p:ph type="body" sz="quarter" idx="26" hasCustomPrompt="1"/>
          </p:nvPr>
        </p:nvSpPr>
        <p:spPr>
          <a:xfrm>
            <a:off x="9526893" y="2718263"/>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06</a:t>
            </a:r>
          </a:p>
        </p:txBody>
      </p:sp>
      <p:sp>
        <p:nvSpPr>
          <p:cNvPr id="108" name="Text Placeholder 101"/>
          <p:cNvSpPr>
            <a:spLocks noGrp="1"/>
          </p:cNvSpPr>
          <p:nvPr>
            <p:ph type="body" sz="quarter" idx="27" hasCustomPrompt="1"/>
          </p:nvPr>
        </p:nvSpPr>
        <p:spPr>
          <a:xfrm>
            <a:off x="6911299" y="4586279"/>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08</a:t>
            </a:r>
          </a:p>
        </p:txBody>
      </p:sp>
      <p:sp>
        <p:nvSpPr>
          <p:cNvPr id="109" name="Text Placeholder 101"/>
          <p:cNvSpPr>
            <a:spLocks noGrp="1"/>
          </p:cNvSpPr>
          <p:nvPr>
            <p:ph type="body" sz="quarter" idx="28" hasCustomPrompt="1"/>
          </p:nvPr>
        </p:nvSpPr>
        <p:spPr>
          <a:xfrm>
            <a:off x="4287925" y="4586279"/>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07</a:t>
            </a:r>
          </a:p>
        </p:txBody>
      </p:sp>
      <p:sp>
        <p:nvSpPr>
          <p:cNvPr id="110" name="Text Placeholder 101"/>
          <p:cNvSpPr>
            <a:spLocks noGrp="1"/>
          </p:cNvSpPr>
          <p:nvPr>
            <p:ph type="body" sz="quarter" idx="29" hasCustomPrompt="1"/>
          </p:nvPr>
        </p:nvSpPr>
        <p:spPr>
          <a:xfrm>
            <a:off x="9526893" y="4586279"/>
            <a:ext cx="1326081" cy="842767"/>
          </a:xfrm>
        </p:spPr>
        <p:txBody>
          <a:bodyPr/>
          <a:lstStyle>
            <a:lvl1pPr>
              <a:defRPr sz="5399"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09</a:t>
            </a:r>
          </a:p>
        </p:txBody>
      </p:sp>
      <p:sp>
        <p:nvSpPr>
          <p:cNvPr id="25" name="Title 1">
            <a:extLst>
              <a:ext uri="{FF2B5EF4-FFF2-40B4-BE49-F238E27FC236}">
                <a16:creationId xmlns:a16="http://schemas.microsoft.com/office/drawing/2014/main" id="{94198409-95F4-164B-AEFE-AE08D7AC4A95}"/>
              </a:ext>
            </a:extLst>
          </p:cNvPr>
          <p:cNvSpPr>
            <a:spLocks noGrp="1"/>
          </p:cNvSpPr>
          <p:nvPr>
            <p:ph type="title" hasCustomPrompt="1"/>
          </p:nvPr>
        </p:nvSpPr>
        <p:spPr>
          <a:xfrm>
            <a:off x="425171" y="2266132"/>
            <a:ext cx="3290151" cy="1501938"/>
          </a:xfrm>
        </p:spPr>
        <p:txBody>
          <a:bodyPr vert="horz" lIns="0" tIns="91440" rIns="0" bIns="0" rtlCol="0">
            <a:noAutofit/>
          </a:bodyPr>
          <a:lstStyle>
            <a:lvl1pPr>
              <a:defRPr lang="en-US" sz="3999" b="0" i="0" dirty="0">
                <a:solidFill>
                  <a:schemeClr val="accent1"/>
                </a:solidFill>
                <a:ea typeface="Roboto" panose="02000000000000000000" pitchFamily="2" charset="0"/>
              </a:defRPr>
            </a:lvl1pPr>
          </a:lstStyle>
          <a:p>
            <a:pPr marL="0" lvl="0" indent="0">
              <a:lnSpc>
                <a:spcPct val="70000"/>
              </a:lnSpc>
              <a:spcBef>
                <a:spcPts val="120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9500213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1.4">
    <p:bg>
      <p:bgPr>
        <a:solidFill>
          <a:schemeClr val="accent1"/>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ext Placeholder 8">
            <a:extLst>
              <a:ext uri="{FF2B5EF4-FFF2-40B4-BE49-F238E27FC236}">
                <a16:creationId xmlns:a16="http://schemas.microsoft.com/office/drawing/2014/main" id="{B7E8D271-0187-7D4F-BBE3-448D6C367134}"/>
              </a:ext>
            </a:extLst>
          </p:cNvPr>
          <p:cNvSpPr>
            <a:spLocks noGrp="1"/>
          </p:cNvSpPr>
          <p:nvPr>
            <p:ph type="body" sz="quarter" idx="30" hasCustomPrompt="1"/>
          </p:nvPr>
        </p:nvSpPr>
        <p:spPr>
          <a:xfrm>
            <a:off x="2318658" y="1269500"/>
            <a:ext cx="9514604"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i="0" cap="all" baseline="0">
                <a:solidFill>
                  <a:schemeClr val="bg1"/>
                </a:solidFill>
                <a:latin typeface="Graphik" panose="020B0503030202060203" pitchFamily="34" charset="77"/>
              </a:defRPr>
            </a:lvl1pPr>
            <a:lvl2pPr marL="355500" indent="-355500">
              <a:buFont typeface="Arial" panose="020B0604020202020204" pitchFamily="34" charset="0"/>
              <a:buChar char="█"/>
              <a:defRPr sz="18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p:txBody>
      </p:sp>
    </p:spTree>
    <p:extLst>
      <p:ext uri="{BB962C8B-B14F-4D97-AF65-F5344CB8AC3E}">
        <p14:creationId xmlns:p14="http://schemas.microsoft.com/office/powerpoint/2010/main" val="5615707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9624828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 1.2">
    <p:bg>
      <p:bgPr>
        <a:solidFill>
          <a:srgbClr val="F5F5F5"/>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5" name="Footer Placeholder 3">
            <a:extLst>
              <a:ext uri="{FF2B5EF4-FFF2-40B4-BE49-F238E27FC236}">
                <a16:creationId xmlns:a16="http://schemas.microsoft.com/office/drawing/2014/main" id="{616E7BEF-8EE7-124E-900A-83ED87620077}"/>
              </a:ext>
            </a:extLst>
          </p:cNvPr>
          <p:cNvSpPr>
            <a:spLocks noGrp="1"/>
          </p:cNvSpPr>
          <p:nvPr>
            <p:ph type="ftr" sz="quarter" idx="34"/>
          </p:nvPr>
        </p:nvSpPr>
        <p:spPr>
          <a:xfrm>
            <a:off x="7391584" y="6537399"/>
            <a:ext cx="4141956" cy="161962"/>
          </a:xfrm>
        </p:spPr>
        <p:txBody>
          <a:bodyPr/>
          <a:lstStyle/>
          <a:p>
            <a:r>
              <a:rPr lang="en-US"/>
              <a:t>Copyright © 2018 Accenture. All rights reserved.</a:t>
            </a:r>
            <a:endParaRPr lang="en-AU" dirty="0"/>
          </a:p>
        </p:txBody>
      </p:sp>
      <p:sp>
        <p:nvSpPr>
          <p:cNvPr id="6" name="Slide Number Placeholder 6">
            <a:extLst>
              <a:ext uri="{FF2B5EF4-FFF2-40B4-BE49-F238E27FC236}">
                <a16:creationId xmlns:a16="http://schemas.microsoft.com/office/drawing/2014/main" id="{2BB429A3-9692-C847-9424-99E2FEFBF021}"/>
              </a:ext>
            </a:extLst>
          </p:cNvPr>
          <p:cNvSpPr>
            <a:spLocks noGrp="1"/>
          </p:cNvSpPr>
          <p:nvPr>
            <p:ph type="sldNum" sz="quarter" idx="35"/>
          </p:nvPr>
        </p:nvSpPr>
        <p:spPr>
          <a:xfrm flipH="1">
            <a:off x="11617001" y="6537474"/>
            <a:ext cx="216084" cy="161888"/>
          </a:xfrm>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254504719"/>
      </p:ext>
    </p:extLst>
  </p:cSld>
  <p:clrMapOvr>
    <a:masterClrMapping/>
  </p:clrMapOvr>
  <p:extLst mod="1">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1.3">
    <p:bg>
      <p:bgPr>
        <a:solidFill>
          <a:srgbClr val="C0C0C0"/>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91584" y="6537399"/>
            <a:ext cx="4141956" cy="161962"/>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153217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1.4">
    <p:bg>
      <p:bgPr>
        <a:solidFill>
          <a:srgbClr val="979797"/>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91584" y="6537399"/>
            <a:ext cx="4141956" cy="161962"/>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5437475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1.5">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4221834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1.6">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3648995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ext Placeholder 3">
            <a:extLst>
              <a:ext uri="{FF2B5EF4-FFF2-40B4-BE49-F238E27FC236}">
                <a16:creationId xmlns:a16="http://schemas.microsoft.com/office/drawing/2014/main" id="{9435D420-7F33-8A47-8C41-852BFB44EAF7}"/>
              </a:ext>
            </a:extLst>
          </p:cNvPr>
          <p:cNvSpPr>
            <a:spLocks noGrp="1"/>
          </p:cNvSpPr>
          <p:nvPr>
            <p:ph type="body" sz="quarter" idx="13" hasCustomPrompt="1"/>
          </p:nvPr>
        </p:nvSpPr>
        <p:spPr>
          <a:xfrm>
            <a:off x="355740" y="2481268"/>
            <a:ext cx="11477345" cy="1856873"/>
          </a:xfrm>
        </p:spPr>
        <p:txBody>
          <a:bodyPr wrap="square">
            <a:spAutoFit/>
          </a:bodyPr>
          <a:lstStyle>
            <a:lvl1pPr algn="l">
              <a:defRPr sz="2799"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Tree>
    <p:extLst>
      <p:ext uri="{BB962C8B-B14F-4D97-AF65-F5344CB8AC3E}">
        <p14:creationId xmlns:p14="http://schemas.microsoft.com/office/powerpoint/2010/main" val="1838046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16" Type="http://schemas.openxmlformats.org/officeDocument/2006/relationships/slideLayout" Target="../slideLayouts/slideLayout29.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102" Type="http://schemas.openxmlformats.org/officeDocument/2006/relationships/slideLayout" Target="../slideLayouts/slideLayout115.xml"/><Relationship Id="rId5" Type="http://schemas.openxmlformats.org/officeDocument/2006/relationships/slideLayout" Target="../slideLayouts/slideLayout18.xml"/><Relationship Id="rId90" Type="http://schemas.openxmlformats.org/officeDocument/2006/relationships/slideLayout" Target="../slideLayouts/slideLayout103.xml"/><Relationship Id="rId95" Type="http://schemas.openxmlformats.org/officeDocument/2006/relationships/slideLayout" Target="../slideLayouts/slideLayout108.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59" Type="http://schemas.openxmlformats.org/officeDocument/2006/relationships/slideLayout" Target="../slideLayouts/slideLayout72.xml"/><Relationship Id="rId103" Type="http://schemas.openxmlformats.org/officeDocument/2006/relationships/slideLayout" Target="../slideLayouts/slideLayout116.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91" Type="http://schemas.openxmlformats.org/officeDocument/2006/relationships/slideLayout" Target="../slideLayouts/slideLayout104.xml"/><Relationship Id="rId96" Type="http://schemas.openxmlformats.org/officeDocument/2006/relationships/slideLayout" Target="../slideLayouts/slideLayout10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6" Type="http://schemas.openxmlformats.org/officeDocument/2006/relationships/theme" Target="../theme/theme2.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94" Type="http://schemas.openxmlformats.org/officeDocument/2006/relationships/slideLayout" Target="../slideLayouts/slideLayout107.xml"/><Relationship Id="rId99" Type="http://schemas.openxmlformats.org/officeDocument/2006/relationships/slideLayout" Target="../slideLayouts/slideLayout112.xml"/><Relationship Id="rId101" Type="http://schemas.openxmlformats.org/officeDocument/2006/relationships/slideLayout" Target="../slideLayouts/slideLayout11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97" Type="http://schemas.openxmlformats.org/officeDocument/2006/relationships/slideLayout" Target="../slideLayouts/slideLayout110.xml"/><Relationship Id="rId104" Type="http://schemas.openxmlformats.org/officeDocument/2006/relationships/slideLayout" Target="../slideLayouts/slideLayout117.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92" Type="http://schemas.openxmlformats.org/officeDocument/2006/relationships/slideLayout" Target="../slideLayouts/slideLayout105.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87" Type="http://schemas.openxmlformats.org/officeDocument/2006/relationships/slideLayout" Target="../slideLayouts/slideLayout100.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56" Type="http://schemas.openxmlformats.org/officeDocument/2006/relationships/slideLayout" Target="../slideLayouts/slideLayout69.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105" Type="http://schemas.openxmlformats.org/officeDocument/2006/relationships/slideLayout" Target="../slideLayouts/slideLayout118.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93" Type="http://schemas.openxmlformats.org/officeDocument/2006/relationships/slideLayout" Target="../slideLayouts/slideLayout106.xml"/><Relationship Id="rId98" Type="http://schemas.openxmlformats.org/officeDocument/2006/relationships/slideLayout" Target="../slideLayouts/slideLayout111.xml"/><Relationship Id="rId3" Type="http://schemas.openxmlformats.org/officeDocument/2006/relationships/slideLayout" Target="../slideLayouts/slideLayout16.xml"/><Relationship Id="rId25" Type="http://schemas.openxmlformats.org/officeDocument/2006/relationships/slideLayout" Target="../slideLayouts/slideLayout38.xml"/><Relationship Id="rId46" Type="http://schemas.openxmlformats.org/officeDocument/2006/relationships/slideLayout" Target="../slideLayouts/slideLayout59.xml"/><Relationship Id="rId67"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2EAB06-9B6A-4BC9-87A4-60E115E7CD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96381-9752-4244-8EC2-0C83ED2FD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1F852-8B0F-420B-8AA2-071B323FA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7A431-43CE-483A-B056-107215CCDCE4}" type="datetimeFigureOut">
              <a:rPr lang="en-US" smtClean="0"/>
              <a:t>9/10/2019</a:t>
            </a:fld>
            <a:endParaRPr lang="en-US"/>
          </a:p>
        </p:txBody>
      </p:sp>
      <p:sp>
        <p:nvSpPr>
          <p:cNvPr id="5" name="Footer Placeholder 4">
            <a:extLst>
              <a:ext uri="{FF2B5EF4-FFF2-40B4-BE49-F238E27FC236}">
                <a16:creationId xmlns:a16="http://schemas.microsoft.com/office/drawing/2014/main" id="{EA2965A9-01A6-4A9B-8EBB-CE85BD5F1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57AC89-DF6C-4312-AEE8-45789B555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435EC-5896-43D3-A551-36C4201D7886}" type="slidenum">
              <a:rPr lang="en-US" smtClean="0"/>
              <a:t>‹#›</a:t>
            </a:fld>
            <a:endParaRPr lang="en-US"/>
          </a:p>
        </p:txBody>
      </p:sp>
    </p:spTree>
    <p:extLst>
      <p:ext uri="{BB962C8B-B14F-4D97-AF65-F5344CB8AC3E}">
        <p14:creationId xmlns:p14="http://schemas.microsoft.com/office/powerpoint/2010/main" val="714796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739" y="1283994"/>
            <a:ext cx="11474082" cy="46772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355739" y="554272"/>
            <a:ext cx="11474082" cy="543475"/>
          </a:xfrm>
          <a:prstGeom prst="rect">
            <a:avLst/>
          </a:prstGeom>
        </p:spPr>
        <p:txBody>
          <a:bodyPr vert="horz" lIns="0" tIns="60944" rIns="0" bIns="0" rtlCol="0" anchor="t" anchorCtr="0">
            <a:norm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7001" y="6537474"/>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7391584"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Tree>
    <p:extLst>
      <p:ext uri="{BB962C8B-B14F-4D97-AF65-F5344CB8AC3E}">
        <p14:creationId xmlns:p14="http://schemas.microsoft.com/office/powerpoint/2010/main" val="39298305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 id="2147483728" r:id="rId65"/>
    <p:sldLayoutId id="2147483729" r:id="rId66"/>
    <p:sldLayoutId id="2147483730" r:id="rId67"/>
    <p:sldLayoutId id="2147483731" r:id="rId68"/>
    <p:sldLayoutId id="2147483732" r:id="rId69"/>
    <p:sldLayoutId id="2147483733" r:id="rId70"/>
    <p:sldLayoutId id="2147483734" r:id="rId71"/>
    <p:sldLayoutId id="2147483735" r:id="rId72"/>
    <p:sldLayoutId id="2147483736" r:id="rId73"/>
    <p:sldLayoutId id="2147483737" r:id="rId74"/>
    <p:sldLayoutId id="2147483738" r:id="rId75"/>
    <p:sldLayoutId id="2147483739" r:id="rId76"/>
    <p:sldLayoutId id="2147483740" r:id="rId77"/>
    <p:sldLayoutId id="2147483741" r:id="rId78"/>
    <p:sldLayoutId id="2147483742" r:id="rId79"/>
    <p:sldLayoutId id="2147483743" r:id="rId80"/>
    <p:sldLayoutId id="2147483744" r:id="rId81"/>
    <p:sldLayoutId id="2147483745" r:id="rId82"/>
    <p:sldLayoutId id="2147483746" r:id="rId83"/>
    <p:sldLayoutId id="2147483747" r:id="rId84"/>
    <p:sldLayoutId id="2147483748" r:id="rId85"/>
    <p:sldLayoutId id="2147483749" r:id="rId86"/>
    <p:sldLayoutId id="2147483750" r:id="rId87"/>
    <p:sldLayoutId id="2147483751" r:id="rId88"/>
    <p:sldLayoutId id="2147483752" r:id="rId89"/>
    <p:sldLayoutId id="2147483753" r:id="rId90"/>
    <p:sldLayoutId id="2147483754" r:id="rId91"/>
    <p:sldLayoutId id="2147483755" r:id="rId92"/>
    <p:sldLayoutId id="2147483756" r:id="rId93"/>
    <p:sldLayoutId id="2147483757" r:id="rId94"/>
    <p:sldLayoutId id="2147483758" r:id="rId95"/>
    <p:sldLayoutId id="2147483759" r:id="rId96"/>
    <p:sldLayoutId id="2147483760" r:id="rId97"/>
    <p:sldLayoutId id="2147483761" r:id="rId98"/>
    <p:sldLayoutId id="2147483762" r:id="rId99"/>
    <p:sldLayoutId id="2147483763" r:id="rId100"/>
    <p:sldLayoutId id="2147483764" r:id="rId101"/>
    <p:sldLayoutId id="2147483765" r:id="rId102"/>
    <p:sldLayoutId id="2147483766" r:id="rId103"/>
    <p:sldLayoutId id="2147483767" r:id="rId104"/>
    <p:sldLayoutId id="2147483768" r:id="rId105"/>
  </p:sldLayoutIdLst>
  <p:hf hdr="0" dt="0"/>
  <p:txStyles>
    <p:titleStyle>
      <a:lvl1pPr algn="l" rtl="0" eaLnBrk="1" fontAlgn="base" hangingPunct="1">
        <a:lnSpc>
          <a:spcPct val="80000"/>
        </a:lnSpc>
        <a:spcBef>
          <a:spcPct val="0"/>
        </a:spcBef>
        <a:spcAft>
          <a:spcPct val="0"/>
        </a:spcAft>
        <a:buFont typeface="Arial" charset="0"/>
        <a:defRPr lang="en-AU" sz="3599"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32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4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62"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283"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41" rtl="0" eaLnBrk="1" latinLnBrk="0" hangingPunct="1">
        <a:defRPr sz="2400" kern="1200">
          <a:solidFill>
            <a:schemeClr val="tx1"/>
          </a:solidFill>
          <a:latin typeface="+mn-lt"/>
          <a:ea typeface="+mn-ea"/>
          <a:cs typeface="+mn-cs"/>
        </a:defRPr>
      </a:lvl1pPr>
      <a:lvl2pPr marL="609321" algn="l" defTabSz="1218641" rtl="0" eaLnBrk="1" latinLnBrk="0" hangingPunct="1">
        <a:defRPr sz="2400" kern="1200">
          <a:solidFill>
            <a:schemeClr val="tx1"/>
          </a:solidFill>
          <a:latin typeface="+mn-lt"/>
          <a:ea typeface="+mn-ea"/>
          <a:cs typeface="+mn-cs"/>
        </a:defRPr>
      </a:lvl2pPr>
      <a:lvl3pPr marL="1218641" algn="l" defTabSz="1218641" rtl="0" eaLnBrk="1" latinLnBrk="0" hangingPunct="1">
        <a:defRPr sz="2400" kern="1200">
          <a:solidFill>
            <a:schemeClr val="tx1"/>
          </a:solidFill>
          <a:latin typeface="+mn-lt"/>
          <a:ea typeface="+mn-ea"/>
          <a:cs typeface="+mn-cs"/>
        </a:defRPr>
      </a:lvl3pPr>
      <a:lvl4pPr marL="1827962" algn="l" defTabSz="1218641" rtl="0" eaLnBrk="1" latinLnBrk="0" hangingPunct="1">
        <a:defRPr sz="2400" kern="1200">
          <a:solidFill>
            <a:schemeClr val="tx1"/>
          </a:solidFill>
          <a:latin typeface="+mn-lt"/>
          <a:ea typeface="+mn-ea"/>
          <a:cs typeface="+mn-cs"/>
        </a:defRPr>
      </a:lvl4pPr>
      <a:lvl5pPr marL="2437283" algn="l" defTabSz="1218641" rtl="0" eaLnBrk="1" latinLnBrk="0" hangingPunct="1">
        <a:defRPr sz="2400" kern="1200">
          <a:solidFill>
            <a:schemeClr val="tx1"/>
          </a:solidFill>
          <a:latin typeface="+mn-lt"/>
          <a:ea typeface="+mn-ea"/>
          <a:cs typeface="+mn-cs"/>
        </a:defRPr>
      </a:lvl5pPr>
      <a:lvl6pPr marL="3046604" algn="l" defTabSz="1218641" rtl="0" eaLnBrk="1" latinLnBrk="0" hangingPunct="1">
        <a:defRPr sz="2400" kern="1200">
          <a:solidFill>
            <a:schemeClr val="tx1"/>
          </a:solidFill>
          <a:latin typeface="+mn-lt"/>
          <a:ea typeface="+mn-ea"/>
          <a:cs typeface="+mn-cs"/>
        </a:defRPr>
      </a:lvl6pPr>
      <a:lvl7pPr marL="3655925" algn="l" defTabSz="1218641" rtl="0" eaLnBrk="1" latinLnBrk="0" hangingPunct="1">
        <a:defRPr sz="2400" kern="1200">
          <a:solidFill>
            <a:schemeClr val="tx1"/>
          </a:solidFill>
          <a:latin typeface="+mn-lt"/>
          <a:ea typeface="+mn-ea"/>
          <a:cs typeface="+mn-cs"/>
        </a:defRPr>
      </a:lvl7pPr>
      <a:lvl8pPr marL="4265244" algn="l" defTabSz="1218641" rtl="0" eaLnBrk="1" latinLnBrk="0" hangingPunct="1">
        <a:defRPr sz="2400" kern="1200">
          <a:solidFill>
            <a:schemeClr val="tx1"/>
          </a:solidFill>
          <a:latin typeface="+mn-lt"/>
          <a:ea typeface="+mn-ea"/>
          <a:cs typeface="+mn-cs"/>
        </a:defRPr>
      </a:lvl8pPr>
      <a:lvl9pPr marL="4874566" algn="l" defTabSz="1218641"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19">
          <p15:clr>
            <a:srgbClr val="F26B43"/>
          </p15:clr>
        </p15:guide>
        <p15:guide id="2" pos="225">
          <p15:clr>
            <a:srgbClr val="F26B43"/>
          </p15:clr>
        </p15:guide>
        <p15:guide id="3" pos="7452">
          <p15:clr>
            <a:srgbClr val="F26B43"/>
          </p15:clr>
        </p15:guide>
        <p15:guide id="4" pos="1277">
          <p15:clr>
            <a:srgbClr val="F26B43"/>
          </p15:clr>
        </p15:guide>
        <p15:guide id="5" pos="1460">
          <p15:clr>
            <a:srgbClr val="F26B43"/>
          </p15:clr>
        </p15:guide>
        <p15:guide id="6" pos="2514">
          <p15:clr>
            <a:srgbClr val="F26B43"/>
          </p15:clr>
        </p15:guide>
        <p15:guide id="7" pos="2696">
          <p15:clr>
            <a:srgbClr val="F26B43"/>
          </p15:clr>
        </p15:guide>
        <p15:guide id="8" pos="3929">
          <p15:clr>
            <a:srgbClr val="F26B43"/>
          </p15:clr>
        </p15:guide>
        <p15:guide id="9" pos="3748">
          <p15:clr>
            <a:srgbClr val="F26B43"/>
          </p15:clr>
        </p15:guide>
        <p15:guide id="10" pos="4982">
          <p15:clr>
            <a:srgbClr val="F26B43"/>
          </p15:clr>
        </p15:guide>
        <p15:guide id="11" pos="5162">
          <p15:clr>
            <a:srgbClr val="F26B43"/>
          </p15:clr>
        </p15:guide>
        <p15:guide id="12" pos="6218">
          <p15:clr>
            <a:srgbClr val="F26B43"/>
          </p15:clr>
        </p15:guide>
        <p15:guide id="13" pos="6399">
          <p15:clr>
            <a:srgbClr val="F26B43"/>
          </p15:clr>
        </p15:guide>
        <p15:guide id="14" orient="horz" pos="807">
          <p15:clr>
            <a:srgbClr val="F26B43"/>
          </p15:clr>
        </p15:guide>
        <p15:guide id="15" orient="horz" pos="876">
          <p15:clr>
            <a:srgbClr val="F26B43"/>
          </p15:clr>
        </p15:guide>
        <p15:guide id="16" orient="horz" pos="4031">
          <p15:clr>
            <a:srgbClr val="F26B43"/>
          </p15:clr>
        </p15:guide>
        <p15:guide id="17" orient="horz" pos="597">
          <p15:clr>
            <a:srgbClr val="F26B43"/>
          </p15:clr>
        </p15:guide>
        <p15:guide id="18" orient="horz" pos="2435">
          <p15:clr>
            <a:srgbClr val="F26B43"/>
          </p15:clr>
        </p15:guide>
        <p15:guide id="19" orient="horz" pos="3756">
          <p15:clr>
            <a:srgbClr val="F26B43"/>
          </p15:clr>
        </p15:guide>
        <p15:guide id="20" orient="horz" pos="41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942BA1-8593-6A4F-A16A-453E42F69AA4}"/>
              </a:ext>
            </a:extLst>
          </p:cNvPr>
          <p:cNvSpPr>
            <a:spLocks noGrp="1"/>
          </p:cNvSpPr>
          <p:nvPr>
            <p:ph type="title"/>
          </p:nvPr>
        </p:nvSpPr>
        <p:spPr>
          <a:xfrm>
            <a:off x="-457199" y="2948166"/>
            <a:ext cx="9486900" cy="1709560"/>
          </a:xfrm>
        </p:spPr>
        <p:txBody>
          <a:bodyPr/>
          <a:lstStyle/>
          <a:p>
            <a:pPr algn="ctr"/>
            <a:r>
              <a:rPr lang="en-US" sz="6600" b="1" dirty="0"/>
              <a:t>Configuration file handler</a:t>
            </a:r>
          </a:p>
        </p:txBody>
      </p:sp>
    </p:spTree>
    <p:extLst>
      <p:ext uri="{BB962C8B-B14F-4D97-AF65-F5344CB8AC3E}">
        <p14:creationId xmlns:p14="http://schemas.microsoft.com/office/powerpoint/2010/main" val="337261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9C185E-185D-1147-A3DC-DFF53E94A181}"/>
              </a:ext>
            </a:extLst>
          </p:cNvPr>
          <p:cNvSpPr>
            <a:spLocks noGrp="1"/>
          </p:cNvSpPr>
          <p:nvPr>
            <p:ph type="ftr" sz="quarter" idx="31"/>
          </p:nvPr>
        </p:nvSpPr>
        <p:spPr/>
        <p:txBody>
          <a:bodyPr/>
          <a:lstStyle/>
          <a:p>
            <a:r>
              <a:rPr lang="en-US" dirty="0"/>
              <a:t>Copyright © 2018 Accenture. All rights reserved.</a:t>
            </a:r>
          </a:p>
        </p:txBody>
      </p:sp>
      <p:sp>
        <p:nvSpPr>
          <p:cNvPr id="3" name="Slide Number Placeholder 2">
            <a:extLst>
              <a:ext uri="{FF2B5EF4-FFF2-40B4-BE49-F238E27FC236}">
                <a16:creationId xmlns:a16="http://schemas.microsoft.com/office/drawing/2014/main" id="{CE59EAF0-4A38-0C4C-A211-8907CE8CAC6C}"/>
              </a:ext>
            </a:extLst>
          </p:cNvPr>
          <p:cNvSpPr>
            <a:spLocks noGrp="1"/>
          </p:cNvSpPr>
          <p:nvPr>
            <p:ph type="sldNum" sz="quarter" idx="32"/>
          </p:nvPr>
        </p:nvSpPr>
        <p:spPr/>
        <p:txBody>
          <a:bodyPr/>
          <a:lstStyle/>
          <a:p>
            <a:pPr>
              <a:defRPr/>
            </a:pPr>
            <a:fld id="{90CBDC3A-D49F-4631-A8C7-55D59B33E5FA}" type="slidenum">
              <a:rPr lang="en-US" smtClean="0"/>
              <a:pPr>
                <a:defRPr/>
              </a:pPr>
              <a:t>2</a:t>
            </a:fld>
            <a:endParaRPr lang="en-US" dirty="0"/>
          </a:p>
        </p:txBody>
      </p:sp>
      <p:sp>
        <p:nvSpPr>
          <p:cNvPr id="4" name="Title 3">
            <a:extLst>
              <a:ext uri="{FF2B5EF4-FFF2-40B4-BE49-F238E27FC236}">
                <a16:creationId xmlns:a16="http://schemas.microsoft.com/office/drawing/2014/main" id="{10D2727A-1B92-D74E-9C06-8D068FA58F29}"/>
              </a:ext>
            </a:extLst>
          </p:cNvPr>
          <p:cNvSpPr>
            <a:spLocks noGrp="1"/>
          </p:cNvSpPr>
          <p:nvPr>
            <p:ph type="title"/>
          </p:nvPr>
        </p:nvSpPr>
        <p:spPr>
          <a:xfrm>
            <a:off x="477708" y="690880"/>
            <a:ext cx="8132892" cy="1232304"/>
          </a:xfrm>
        </p:spPr>
        <p:txBody>
          <a:bodyPr>
            <a:normAutofit/>
          </a:bodyPr>
          <a:lstStyle/>
          <a:p>
            <a:r>
              <a:rPr lang="en-US" dirty="0"/>
              <a:t>This application was created from the need to manipulate the contents of several files </a:t>
            </a:r>
          </a:p>
        </p:txBody>
      </p:sp>
      <p:sp>
        <p:nvSpPr>
          <p:cNvPr id="9" name="Text Placeholder 8">
            <a:extLst>
              <a:ext uri="{FF2B5EF4-FFF2-40B4-BE49-F238E27FC236}">
                <a16:creationId xmlns:a16="http://schemas.microsoft.com/office/drawing/2014/main" id="{C90DBCA8-36D9-4EED-BC5F-FA7AC32D83F9}"/>
              </a:ext>
            </a:extLst>
          </p:cNvPr>
          <p:cNvSpPr>
            <a:spLocks noGrp="1"/>
          </p:cNvSpPr>
          <p:nvPr>
            <p:ph type="body" sz="quarter" idx="12"/>
          </p:nvPr>
        </p:nvSpPr>
        <p:spPr>
          <a:xfrm>
            <a:off x="477708" y="5163565"/>
            <a:ext cx="4531172" cy="923330"/>
          </a:xfrm>
        </p:spPr>
        <p:txBody>
          <a:bodyPr/>
          <a:lstStyle/>
          <a:p>
            <a:r>
              <a:rPr lang="en-US" sz="2000" dirty="0"/>
              <a:t>these files are configuration files for software tests and </a:t>
            </a:r>
          </a:p>
          <a:p>
            <a:r>
              <a:rPr lang="en-US" sz="2000" dirty="0"/>
              <a:t>they are written in txt format</a:t>
            </a:r>
          </a:p>
        </p:txBody>
      </p:sp>
    </p:spTree>
    <p:extLst>
      <p:ext uri="{BB962C8B-B14F-4D97-AF65-F5344CB8AC3E}">
        <p14:creationId xmlns:p14="http://schemas.microsoft.com/office/powerpoint/2010/main" val="416872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BE170-68D4-B640-9E74-90F3AB258442}"/>
              </a:ext>
            </a:extLst>
          </p:cNvPr>
          <p:cNvSpPr>
            <a:spLocks noGrp="1"/>
          </p:cNvSpPr>
          <p:nvPr>
            <p:ph type="sldNum" sz="quarter" idx="4"/>
          </p:nvPr>
        </p:nvSpPr>
        <p:spPr/>
        <p:txBody>
          <a:bodyPr/>
          <a:lstStyle/>
          <a:p>
            <a:pPr defTabSz="914217" fontAlgn="base">
              <a:spcBef>
                <a:spcPct val="0"/>
              </a:spcBef>
              <a:spcAft>
                <a:spcPct val="0"/>
              </a:spcAft>
            </a:pPr>
            <a:fld id="{90CBDC3A-D49F-4631-A8C7-55D59B33E5FA}" type="slidenum">
              <a:rPr lang="en-US">
                <a:solidFill>
                  <a:srgbClr val="000000">
                    <a:alpha val="50000"/>
                  </a:srgbClr>
                </a:solidFill>
              </a:rPr>
              <a:pPr defTabSz="914217" fontAlgn="base">
                <a:spcBef>
                  <a:spcPct val="0"/>
                </a:spcBef>
                <a:spcAft>
                  <a:spcPct val="0"/>
                </a:spcAft>
              </a:pPr>
              <a:t>3</a:t>
            </a:fld>
            <a:endParaRPr lang="en-US" dirty="0">
              <a:solidFill>
                <a:srgbClr val="000000">
                  <a:alpha val="50000"/>
                </a:srgbClr>
              </a:solidFill>
            </a:endParaRPr>
          </a:p>
        </p:txBody>
      </p:sp>
      <p:sp>
        <p:nvSpPr>
          <p:cNvPr id="3" name="Footer Placeholder 2">
            <a:extLst>
              <a:ext uri="{FF2B5EF4-FFF2-40B4-BE49-F238E27FC236}">
                <a16:creationId xmlns:a16="http://schemas.microsoft.com/office/drawing/2014/main" id="{CE193E75-9296-554F-A55C-4E13D6553D26}"/>
              </a:ext>
            </a:extLst>
          </p:cNvPr>
          <p:cNvSpPr>
            <a:spLocks noGrp="1"/>
          </p:cNvSpPr>
          <p:nvPr>
            <p:ph type="ftr" sz="quarter" idx="3"/>
          </p:nvPr>
        </p:nvSpPr>
        <p:spPr/>
        <p:txBody>
          <a:bodyPr/>
          <a:lstStyle/>
          <a:p>
            <a:pPr defTabSz="914217" fontAlgn="base">
              <a:spcBef>
                <a:spcPct val="0"/>
              </a:spcBef>
              <a:spcAft>
                <a:spcPct val="0"/>
              </a:spcAft>
            </a:pPr>
            <a:r>
              <a:rPr lang="en-US">
                <a:solidFill>
                  <a:srgbClr val="000000">
                    <a:alpha val="50000"/>
                  </a:srgbClr>
                </a:solidFill>
              </a:rPr>
              <a:t>Copyright © 2018 Accenture. All rights reserved.</a:t>
            </a:r>
            <a:endParaRPr lang="en-US" dirty="0">
              <a:solidFill>
                <a:srgbClr val="000000">
                  <a:alpha val="50000"/>
                </a:srgbClr>
              </a:solidFill>
            </a:endParaRPr>
          </a:p>
        </p:txBody>
      </p:sp>
      <p:sp>
        <p:nvSpPr>
          <p:cNvPr id="5" name="Text Placeholder 4">
            <a:extLst>
              <a:ext uri="{FF2B5EF4-FFF2-40B4-BE49-F238E27FC236}">
                <a16:creationId xmlns:a16="http://schemas.microsoft.com/office/drawing/2014/main" id="{AC3DC0A5-FFDF-E74D-888C-5DD23FE0E8A7}"/>
              </a:ext>
            </a:extLst>
          </p:cNvPr>
          <p:cNvSpPr>
            <a:spLocks noGrp="1"/>
          </p:cNvSpPr>
          <p:nvPr>
            <p:ph type="body" sz="quarter" idx="20"/>
          </p:nvPr>
        </p:nvSpPr>
        <p:spPr>
          <a:xfrm>
            <a:off x="425171" y="2008882"/>
            <a:ext cx="5031165" cy="393609"/>
          </a:xfrm>
        </p:spPr>
        <p:txBody>
          <a:bodyPr/>
          <a:lstStyle/>
          <a:p>
            <a:r>
              <a:rPr lang="en-US" b="1" dirty="0" err="1"/>
              <a:t>ConfData_system</a:t>
            </a:r>
            <a:endParaRPr lang="en-US" b="1" dirty="0"/>
          </a:p>
        </p:txBody>
      </p:sp>
      <p:sp>
        <p:nvSpPr>
          <p:cNvPr id="6" name="Text Placeholder 5">
            <a:extLst>
              <a:ext uri="{FF2B5EF4-FFF2-40B4-BE49-F238E27FC236}">
                <a16:creationId xmlns:a16="http://schemas.microsoft.com/office/drawing/2014/main" id="{5939AE3E-37C8-DF4D-81CF-D9BE5084C57E}"/>
              </a:ext>
            </a:extLst>
          </p:cNvPr>
          <p:cNvSpPr>
            <a:spLocks noGrp="1"/>
          </p:cNvSpPr>
          <p:nvPr>
            <p:ph type="body" sz="quarter" idx="21"/>
          </p:nvPr>
        </p:nvSpPr>
        <p:spPr>
          <a:xfrm>
            <a:off x="425171" y="2801895"/>
            <a:ext cx="4911375" cy="941430"/>
          </a:xfrm>
        </p:spPr>
        <p:txBody>
          <a:bodyPr/>
          <a:lstStyle/>
          <a:p>
            <a:r>
              <a:rPr lang="en-US" dirty="0"/>
              <a:t>It contains certain parameters with a specific value and unit</a:t>
            </a:r>
          </a:p>
        </p:txBody>
      </p:sp>
      <p:sp>
        <p:nvSpPr>
          <p:cNvPr id="7" name="Text Placeholder 6">
            <a:extLst>
              <a:ext uri="{FF2B5EF4-FFF2-40B4-BE49-F238E27FC236}">
                <a16:creationId xmlns:a16="http://schemas.microsoft.com/office/drawing/2014/main" id="{AC7EF5FF-4E29-D648-9D0B-09C34DC74CC0}"/>
              </a:ext>
            </a:extLst>
          </p:cNvPr>
          <p:cNvSpPr>
            <a:spLocks noGrp="1"/>
          </p:cNvSpPr>
          <p:nvPr>
            <p:ph type="body" sz="quarter" idx="22"/>
          </p:nvPr>
        </p:nvSpPr>
        <p:spPr>
          <a:xfrm>
            <a:off x="6693878" y="2446341"/>
            <a:ext cx="5031165" cy="1417128"/>
          </a:xfrm>
        </p:spPr>
        <p:txBody>
          <a:bodyPr/>
          <a:lstStyle/>
          <a:p>
            <a:br>
              <a:rPr lang="en-US" dirty="0"/>
            </a:br>
            <a:r>
              <a:rPr lang="en-US" dirty="0"/>
              <a:t>And this one contains some parameters, but in addition we have several parameter structures</a:t>
            </a:r>
          </a:p>
        </p:txBody>
      </p:sp>
      <p:sp>
        <p:nvSpPr>
          <p:cNvPr id="8" name="Text Placeholder 7">
            <a:extLst>
              <a:ext uri="{FF2B5EF4-FFF2-40B4-BE49-F238E27FC236}">
                <a16:creationId xmlns:a16="http://schemas.microsoft.com/office/drawing/2014/main" id="{C3138B90-6E04-B440-A7DE-49BD9FDEB38B}"/>
              </a:ext>
            </a:extLst>
          </p:cNvPr>
          <p:cNvSpPr>
            <a:spLocks noGrp="1"/>
          </p:cNvSpPr>
          <p:nvPr>
            <p:ph type="body" sz="quarter" idx="23"/>
          </p:nvPr>
        </p:nvSpPr>
        <p:spPr>
          <a:xfrm>
            <a:off x="6693878" y="2013086"/>
            <a:ext cx="5031165" cy="393609"/>
          </a:xfrm>
        </p:spPr>
        <p:txBody>
          <a:bodyPr/>
          <a:lstStyle/>
          <a:p>
            <a:r>
              <a:rPr lang="en-AU" dirty="0" err="1">
                <a:ea typeface="Graphik Semibold" charset="0"/>
                <a:cs typeface="Graphik Semibold" charset="0"/>
              </a:rPr>
              <a:t>Confdata_wcu</a:t>
            </a:r>
            <a:endParaRPr lang="en-US" b="1" dirty="0"/>
          </a:p>
        </p:txBody>
      </p:sp>
      <p:sp>
        <p:nvSpPr>
          <p:cNvPr id="15" name="Title 14">
            <a:extLst>
              <a:ext uri="{FF2B5EF4-FFF2-40B4-BE49-F238E27FC236}">
                <a16:creationId xmlns:a16="http://schemas.microsoft.com/office/drawing/2014/main" id="{D0B89009-D9F5-C844-98E0-D1C9DF2522AB}"/>
              </a:ext>
            </a:extLst>
          </p:cNvPr>
          <p:cNvSpPr>
            <a:spLocks noGrp="1"/>
          </p:cNvSpPr>
          <p:nvPr>
            <p:ph type="title"/>
          </p:nvPr>
        </p:nvSpPr>
        <p:spPr>
          <a:xfrm>
            <a:off x="425171" y="458377"/>
            <a:ext cx="5343454" cy="1151101"/>
          </a:xfrm>
        </p:spPr>
        <p:txBody>
          <a:bodyPr/>
          <a:lstStyle/>
          <a:p>
            <a:r>
              <a:rPr lang="en-AU" dirty="0" err="1"/>
              <a:t>Confdata_system</a:t>
            </a:r>
            <a:r>
              <a:rPr lang="en-AU" dirty="0"/>
              <a:t>  </a:t>
            </a:r>
            <a:r>
              <a:rPr lang="en-AU" dirty="0">
                <a:solidFill>
                  <a:schemeClr val="accent1"/>
                </a:solidFill>
                <a:ea typeface="Graphik Semibold" charset="0"/>
                <a:cs typeface="Graphik Semibold" charset="0"/>
              </a:rPr>
              <a:t>and </a:t>
            </a:r>
            <a:r>
              <a:rPr lang="en-AU" dirty="0" err="1">
                <a:solidFill>
                  <a:schemeClr val="accent1"/>
                </a:solidFill>
                <a:ea typeface="Graphik Semibold" charset="0"/>
                <a:cs typeface="Graphik Semibold" charset="0"/>
              </a:rPr>
              <a:t>Confdata_wcu</a:t>
            </a:r>
            <a:r>
              <a:rPr lang="en-AU" dirty="0">
                <a:solidFill>
                  <a:schemeClr val="accent1"/>
                </a:solidFill>
                <a:ea typeface="Graphik Semibold" charset="0"/>
                <a:cs typeface="Graphik Semibold" charset="0"/>
              </a:rPr>
              <a:t> </a:t>
            </a:r>
            <a:endParaRPr lang="en-US" dirty="0"/>
          </a:p>
        </p:txBody>
      </p:sp>
      <p:pic>
        <p:nvPicPr>
          <p:cNvPr id="16" name="Picture 15">
            <a:extLst>
              <a:ext uri="{FF2B5EF4-FFF2-40B4-BE49-F238E27FC236}">
                <a16:creationId xmlns:a16="http://schemas.microsoft.com/office/drawing/2014/main" id="{4D45E352-29B7-4D00-AC78-E2BF27843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878" y="3931984"/>
            <a:ext cx="4314515" cy="2536899"/>
          </a:xfrm>
          <a:prstGeom prst="rect">
            <a:avLst/>
          </a:prstGeom>
        </p:spPr>
      </p:pic>
      <p:pic>
        <p:nvPicPr>
          <p:cNvPr id="18" name="Picture 17">
            <a:extLst>
              <a:ext uri="{FF2B5EF4-FFF2-40B4-BE49-F238E27FC236}">
                <a16:creationId xmlns:a16="http://schemas.microsoft.com/office/drawing/2014/main" id="{E9177D84-2D82-49CB-883D-D7CD0BBFA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71" y="3931984"/>
            <a:ext cx="4660883" cy="2605415"/>
          </a:xfrm>
          <a:prstGeom prst="rect">
            <a:avLst/>
          </a:prstGeom>
        </p:spPr>
      </p:pic>
    </p:spTree>
    <p:extLst>
      <p:ext uri="{BB962C8B-B14F-4D97-AF65-F5344CB8AC3E}">
        <p14:creationId xmlns:p14="http://schemas.microsoft.com/office/powerpoint/2010/main" val="727659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2E99-665F-EF45-A357-64D1BAB8EA86}"/>
              </a:ext>
            </a:extLst>
          </p:cNvPr>
          <p:cNvSpPr>
            <a:spLocks noGrp="1"/>
          </p:cNvSpPr>
          <p:nvPr>
            <p:ph type="ctrTitle"/>
          </p:nvPr>
        </p:nvSpPr>
        <p:spPr>
          <a:xfrm>
            <a:off x="216037" y="149856"/>
            <a:ext cx="8754709" cy="1073170"/>
          </a:xfrm>
        </p:spPr>
        <p:txBody>
          <a:bodyPr/>
          <a:lstStyle/>
          <a:p>
            <a:r>
              <a:rPr lang="en-US" dirty="0"/>
              <a:t>the application</a:t>
            </a:r>
          </a:p>
        </p:txBody>
      </p:sp>
      <p:sp>
        <p:nvSpPr>
          <p:cNvPr id="3" name="Text Placeholder 2">
            <a:extLst>
              <a:ext uri="{FF2B5EF4-FFF2-40B4-BE49-F238E27FC236}">
                <a16:creationId xmlns:a16="http://schemas.microsoft.com/office/drawing/2014/main" id="{DEC687E9-6FF8-5C43-8D9B-7CBD488411EB}"/>
              </a:ext>
            </a:extLst>
          </p:cNvPr>
          <p:cNvSpPr>
            <a:spLocks noGrp="1"/>
          </p:cNvSpPr>
          <p:nvPr>
            <p:ph type="body" sz="quarter" idx="10"/>
          </p:nvPr>
        </p:nvSpPr>
        <p:spPr>
          <a:xfrm>
            <a:off x="273374" y="1429653"/>
            <a:ext cx="7118210" cy="1291996"/>
          </a:xfrm>
        </p:spPr>
        <p:txBody>
          <a:bodyPr/>
          <a:lstStyle/>
          <a:p>
            <a:pPr marL="457200" indent="-457200">
              <a:buFont typeface="Arial" panose="020B0604020202020204" pitchFamily="34" charset="0"/>
              <a:buChar char="•"/>
            </a:pPr>
            <a:r>
              <a:rPr lang="en-US" sz="2400" dirty="0"/>
              <a:t>Search for all WCU or System files in a folder and subfolders. The folder can be selected by the user</a:t>
            </a:r>
          </a:p>
        </p:txBody>
      </p:sp>
      <p:sp>
        <p:nvSpPr>
          <p:cNvPr id="4" name="Footer Placeholder 3">
            <a:extLst>
              <a:ext uri="{FF2B5EF4-FFF2-40B4-BE49-F238E27FC236}">
                <a16:creationId xmlns:a16="http://schemas.microsoft.com/office/drawing/2014/main" id="{0B93E51E-9F5F-A048-A755-8453182714FD}"/>
              </a:ext>
            </a:extLst>
          </p:cNvPr>
          <p:cNvSpPr>
            <a:spLocks noGrp="1"/>
          </p:cNvSpPr>
          <p:nvPr>
            <p:ph type="ftr" sz="quarter" idx="31"/>
          </p:nvPr>
        </p:nvSpPr>
        <p:spPr/>
        <p:txBody>
          <a:bodyPr/>
          <a:lstStyle/>
          <a:p>
            <a:pPr defTabSz="914217" fontAlgn="base">
              <a:spcBef>
                <a:spcPct val="0"/>
              </a:spcBef>
              <a:spcAft>
                <a:spcPct val="0"/>
              </a:spcAft>
            </a:pPr>
            <a:r>
              <a:rPr lang="en-US">
                <a:solidFill>
                  <a:srgbClr val="000000">
                    <a:alpha val="50000"/>
                  </a:srgbClr>
                </a:solidFill>
              </a:rPr>
              <a:t>Copyright © 2018 Accenture. All rights reserved.</a:t>
            </a:r>
            <a:endParaRPr lang="en-US" dirty="0">
              <a:solidFill>
                <a:srgbClr val="000000">
                  <a:alpha val="50000"/>
                </a:srgbClr>
              </a:solidFill>
            </a:endParaRPr>
          </a:p>
        </p:txBody>
      </p:sp>
      <p:sp>
        <p:nvSpPr>
          <p:cNvPr id="5" name="Slide Number Placeholder 4">
            <a:extLst>
              <a:ext uri="{FF2B5EF4-FFF2-40B4-BE49-F238E27FC236}">
                <a16:creationId xmlns:a16="http://schemas.microsoft.com/office/drawing/2014/main" id="{C5040451-AE1F-9F40-B7CB-CE88ABBBB1F2}"/>
              </a:ext>
            </a:extLst>
          </p:cNvPr>
          <p:cNvSpPr>
            <a:spLocks noGrp="1"/>
          </p:cNvSpPr>
          <p:nvPr>
            <p:ph type="sldNum" sz="quarter" idx="32"/>
          </p:nvPr>
        </p:nvSpPr>
        <p:spPr/>
        <p:txBody>
          <a:bodyPr/>
          <a:lstStyle/>
          <a:p>
            <a:pPr defTabSz="914217" fontAlgn="base">
              <a:spcBef>
                <a:spcPct val="0"/>
              </a:spcBef>
              <a:spcAft>
                <a:spcPct val="0"/>
              </a:spcAft>
              <a:defRPr/>
            </a:pPr>
            <a:fld id="{90CBDC3A-D49F-4631-A8C7-55D59B33E5FA}" type="slidenum">
              <a:rPr lang="en-US">
                <a:solidFill>
                  <a:srgbClr val="000000">
                    <a:alpha val="50000"/>
                  </a:srgbClr>
                </a:solidFill>
              </a:rPr>
              <a:pPr defTabSz="914217" fontAlgn="base">
                <a:spcBef>
                  <a:spcPct val="0"/>
                </a:spcBef>
                <a:spcAft>
                  <a:spcPct val="0"/>
                </a:spcAft>
                <a:defRPr/>
              </a:pPr>
              <a:t>4</a:t>
            </a:fld>
            <a:endParaRPr lang="en-US" dirty="0">
              <a:solidFill>
                <a:srgbClr val="000000">
                  <a:alpha val="50000"/>
                </a:srgbClr>
              </a:solidFill>
            </a:endParaRPr>
          </a:p>
        </p:txBody>
      </p:sp>
      <p:pic>
        <p:nvPicPr>
          <p:cNvPr id="11" name="Picture 10">
            <a:extLst>
              <a:ext uri="{FF2B5EF4-FFF2-40B4-BE49-F238E27FC236}">
                <a16:creationId xmlns:a16="http://schemas.microsoft.com/office/drawing/2014/main" id="{72D10CBB-9C51-475E-9802-F965BCC8E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646" y="1429653"/>
            <a:ext cx="4155980" cy="2325910"/>
          </a:xfrm>
          <a:prstGeom prst="rect">
            <a:avLst/>
          </a:prstGeom>
        </p:spPr>
      </p:pic>
      <p:sp>
        <p:nvSpPr>
          <p:cNvPr id="13" name="Text Placeholder 2">
            <a:extLst>
              <a:ext uri="{FF2B5EF4-FFF2-40B4-BE49-F238E27FC236}">
                <a16:creationId xmlns:a16="http://schemas.microsoft.com/office/drawing/2014/main" id="{7AF812D9-5AE8-426C-A0C0-EB87DF126EF7}"/>
              </a:ext>
            </a:extLst>
          </p:cNvPr>
          <p:cNvSpPr txBox="1">
            <a:spLocks/>
          </p:cNvSpPr>
          <p:nvPr/>
        </p:nvSpPr>
        <p:spPr>
          <a:xfrm>
            <a:off x="273374" y="2583825"/>
            <a:ext cx="7213545" cy="1291996"/>
          </a:xfrm>
          <a:prstGeom prst="rect">
            <a:avLst/>
          </a:prstGeom>
        </p:spPr>
        <p:txBody>
          <a:bodyPr vert="horz" lIns="0" tIns="0" rIns="0" bIns="0" rtlCol="0">
            <a:noAutofit/>
          </a:bodyPr>
          <a:lstStyle>
            <a:lvl1pPr marL="0" indent="0" algn="l" rtl="0" eaLnBrk="1" fontAlgn="base" hangingPunct="1">
              <a:lnSpc>
                <a:spcPct val="100000"/>
              </a:lnSpc>
              <a:spcBef>
                <a:spcPts val="1200"/>
              </a:spcBef>
              <a:spcAft>
                <a:spcPct val="0"/>
              </a:spcAft>
              <a:buFont typeface="Arial" pitchFamily="34" charset="0"/>
              <a:buNone/>
              <a:defRPr sz="2799" b="0" i="0" kern="1200">
                <a:solidFill>
                  <a:schemeClr val="tx1"/>
                </a:solidFill>
                <a:latin typeface="Graphik"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If the user wishes he can filter the files that will be processed by pressing the filter button</a:t>
            </a:r>
          </a:p>
        </p:txBody>
      </p:sp>
      <p:pic>
        <p:nvPicPr>
          <p:cNvPr id="16" name="Picture 15">
            <a:extLst>
              <a:ext uri="{FF2B5EF4-FFF2-40B4-BE49-F238E27FC236}">
                <a16:creationId xmlns:a16="http://schemas.microsoft.com/office/drawing/2014/main" id="{1BFC38A6-9C47-4161-980D-B84A3C6FA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74" y="4102768"/>
            <a:ext cx="7213545" cy="2157539"/>
          </a:xfrm>
          <a:prstGeom prst="rect">
            <a:avLst/>
          </a:prstGeom>
        </p:spPr>
      </p:pic>
    </p:spTree>
    <p:extLst>
      <p:ext uri="{BB962C8B-B14F-4D97-AF65-F5344CB8AC3E}">
        <p14:creationId xmlns:p14="http://schemas.microsoft.com/office/powerpoint/2010/main" val="135453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C220AF07-4F94-5342-92CF-EE832C73530C}"/>
              </a:ext>
            </a:extLst>
          </p:cNvPr>
          <p:cNvSpPr>
            <a:spLocks noGrp="1"/>
          </p:cNvSpPr>
          <p:nvPr>
            <p:ph type="body" sz="quarter" idx="19"/>
          </p:nvPr>
        </p:nvSpPr>
        <p:spPr>
          <a:xfrm>
            <a:off x="6623885" y="383458"/>
            <a:ext cx="5209200" cy="501445"/>
          </a:xfrm>
        </p:spPr>
        <p:txBody>
          <a:bodyPr/>
          <a:lstStyle/>
          <a:p>
            <a:pPr>
              <a:lnSpc>
                <a:spcPct val="80000"/>
              </a:lnSpc>
              <a:spcBef>
                <a:spcPts val="0"/>
              </a:spcBef>
            </a:pPr>
            <a:r>
              <a:rPr lang="en-US" dirty="0"/>
              <a:t>Settings  button</a:t>
            </a:r>
          </a:p>
        </p:txBody>
      </p:sp>
      <p:sp>
        <p:nvSpPr>
          <p:cNvPr id="3" name="Footer Placeholder 2">
            <a:extLst>
              <a:ext uri="{FF2B5EF4-FFF2-40B4-BE49-F238E27FC236}">
                <a16:creationId xmlns:a16="http://schemas.microsoft.com/office/drawing/2014/main" id="{F157DC86-A309-E84F-A3F6-ADEC20DD4565}"/>
              </a:ext>
            </a:extLst>
          </p:cNvPr>
          <p:cNvSpPr>
            <a:spLocks noGrp="1"/>
          </p:cNvSpPr>
          <p:nvPr>
            <p:ph type="ftr" sz="quarter" idx="11"/>
          </p:nvPr>
        </p:nvSpPr>
        <p:spPr/>
        <p:txBody>
          <a:bodyPr/>
          <a:lstStyle/>
          <a:p>
            <a:pPr defTabSz="914217" fontAlgn="base">
              <a:spcBef>
                <a:spcPct val="0"/>
              </a:spcBef>
              <a:spcAft>
                <a:spcPct val="0"/>
              </a:spcAft>
            </a:pPr>
            <a:r>
              <a:rPr lang="en-US">
                <a:solidFill>
                  <a:srgbClr val="000000">
                    <a:alpha val="50000"/>
                  </a:srgbClr>
                </a:solidFill>
              </a:rPr>
              <a:t>Copyright © 2018 Accenture. All rights reserved.</a:t>
            </a:r>
            <a:endParaRPr lang="en-US" dirty="0">
              <a:solidFill>
                <a:srgbClr val="000000">
                  <a:alpha val="50000"/>
                </a:srgbClr>
              </a:solidFill>
            </a:endParaRPr>
          </a:p>
        </p:txBody>
      </p:sp>
      <p:sp>
        <p:nvSpPr>
          <p:cNvPr id="2" name="Slide Number Placeholder 1">
            <a:extLst>
              <a:ext uri="{FF2B5EF4-FFF2-40B4-BE49-F238E27FC236}">
                <a16:creationId xmlns:a16="http://schemas.microsoft.com/office/drawing/2014/main" id="{9B0D20A5-A8DA-724D-8EDB-D286BF8DA0D6}"/>
              </a:ext>
            </a:extLst>
          </p:cNvPr>
          <p:cNvSpPr>
            <a:spLocks noGrp="1"/>
          </p:cNvSpPr>
          <p:nvPr>
            <p:ph type="sldNum" sz="quarter" idx="21"/>
          </p:nvPr>
        </p:nvSpPr>
        <p:spPr/>
        <p:txBody>
          <a:bodyPr/>
          <a:lstStyle/>
          <a:p>
            <a:pPr defTabSz="914217" fontAlgn="base">
              <a:spcBef>
                <a:spcPct val="0"/>
              </a:spcBef>
              <a:spcAft>
                <a:spcPct val="0"/>
              </a:spcAft>
            </a:pPr>
            <a:fld id="{EF2F7A32-C1EA-4F7E-B0A2-7FCB5BFE90DE}" type="slidenum">
              <a:rPr lang="en-AU">
                <a:solidFill>
                  <a:srgbClr val="000000">
                    <a:alpha val="50000"/>
                  </a:srgbClr>
                </a:solidFill>
              </a:rPr>
              <a:pPr defTabSz="914217" fontAlgn="base">
                <a:spcBef>
                  <a:spcPct val="0"/>
                </a:spcBef>
                <a:spcAft>
                  <a:spcPct val="0"/>
                </a:spcAft>
              </a:pPr>
              <a:t>5</a:t>
            </a:fld>
            <a:endParaRPr lang="en-AU" dirty="0">
              <a:solidFill>
                <a:srgbClr val="000000">
                  <a:alpha val="50000"/>
                </a:srgbClr>
              </a:solidFill>
            </a:endParaRPr>
          </a:p>
        </p:txBody>
      </p:sp>
      <p:sp>
        <p:nvSpPr>
          <p:cNvPr id="23" name="Text Placeholder 22">
            <a:extLst>
              <a:ext uri="{FF2B5EF4-FFF2-40B4-BE49-F238E27FC236}">
                <a16:creationId xmlns:a16="http://schemas.microsoft.com/office/drawing/2014/main" id="{C2F68DB7-E36A-0342-A73E-87C34DD93187}"/>
              </a:ext>
            </a:extLst>
          </p:cNvPr>
          <p:cNvSpPr>
            <a:spLocks noGrp="1"/>
          </p:cNvSpPr>
          <p:nvPr>
            <p:ph type="body" sz="quarter" idx="23"/>
          </p:nvPr>
        </p:nvSpPr>
        <p:spPr>
          <a:xfrm>
            <a:off x="367066" y="3929062"/>
            <a:ext cx="5209200" cy="447675"/>
          </a:xfrm>
        </p:spPr>
        <p:txBody>
          <a:bodyPr/>
          <a:lstStyle/>
          <a:p>
            <a:pPr>
              <a:lnSpc>
                <a:spcPct val="80000"/>
              </a:lnSpc>
              <a:spcBef>
                <a:spcPts val="0"/>
              </a:spcBef>
            </a:pPr>
            <a:r>
              <a:rPr lang="en-AU" dirty="0"/>
              <a:t>Log and Results button</a:t>
            </a:r>
            <a:endParaRPr lang="en-US" dirty="0"/>
          </a:p>
        </p:txBody>
      </p:sp>
      <p:sp>
        <p:nvSpPr>
          <p:cNvPr id="24" name="Text Placeholder 23">
            <a:extLst>
              <a:ext uri="{FF2B5EF4-FFF2-40B4-BE49-F238E27FC236}">
                <a16:creationId xmlns:a16="http://schemas.microsoft.com/office/drawing/2014/main" id="{C998AD15-0665-7645-BE45-3D2412831ABA}"/>
              </a:ext>
            </a:extLst>
          </p:cNvPr>
          <p:cNvSpPr>
            <a:spLocks noGrp="1"/>
          </p:cNvSpPr>
          <p:nvPr>
            <p:ph type="body" sz="quarter" idx="24"/>
          </p:nvPr>
        </p:nvSpPr>
        <p:spPr>
          <a:xfrm>
            <a:off x="6623885" y="1025052"/>
            <a:ext cx="5209035" cy="955454"/>
          </a:xfrm>
        </p:spPr>
        <p:txBody>
          <a:bodyPr/>
          <a:lstStyle/>
          <a:p>
            <a:r>
              <a:rPr lang="en-US" dirty="0"/>
              <a:t>The settings button opens a new window where you can set the destination of the log and results files and if the files are saved before editing</a:t>
            </a:r>
          </a:p>
          <a:p>
            <a:r>
              <a:rPr lang="en-US" dirty="0"/>
              <a:t>.</a:t>
            </a:r>
          </a:p>
        </p:txBody>
      </p:sp>
      <p:pic>
        <p:nvPicPr>
          <p:cNvPr id="37" name="Picture 36">
            <a:extLst>
              <a:ext uri="{FF2B5EF4-FFF2-40B4-BE49-F238E27FC236}">
                <a16:creationId xmlns:a16="http://schemas.microsoft.com/office/drawing/2014/main" id="{A96BB57B-AF59-41AA-A0E0-D6965D9C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 y="0"/>
            <a:ext cx="6104811" cy="3429000"/>
          </a:xfrm>
          <a:prstGeom prst="rect">
            <a:avLst/>
          </a:prstGeom>
        </p:spPr>
      </p:pic>
      <p:pic>
        <p:nvPicPr>
          <p:cNvPr id="42" name="Picture 41">
            <a:extLst>
              <a:ext uri="{FF2B5EF4-FFF2-40B4-BE49-F238E27FC236}">
                <a16:creationId xmlns:a16="http://schemas.microsoft.com/office/drawing/2014/main" id="{9627FE7E-8CB0-446F-B326-B1E697A0E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361" y="3429000"/>
            <a:ext cx="6094912" cy="3362325"/>
          </a:xfrm>
          <a:prstGeom prst="rect">
            <a:avLst/>
          </a:prstGeom>
        </p:spPr>
      </p:pic>
      <p:sp>
        <p:nvSpPr>
          <p:cNvPr id="45" name="Text Placeholder 23">
            <a:extLst>
              <a:ext uri="{FF2B5EF4-FFF2-40B4-BE49-F238E27FC236}">
                <a16:creationId xmlns:a16="http://schemas.microsoft.com/office/drawing/2014/main" id="{069E845F-C747-402C-957B-66B687593AA3}"/>
              </a:ext>
            </a:extLst>
          </p:cNvPr>
          <p:cNvSpPr txBox="1">
            <a:spLocks/>
          </p:cNvSpPr>
          <p:nvPr/>
        </p:nvSpPr>
        <p:spPr>
          <a:xfrm>
            <a:off x="367066" y="4572000"/>
            <a:ext cx="5353054" cy="1543049"/>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sz="14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4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4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4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4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dirty="0"/>
              <a:t>The log button opens the file that contains warnings about the parameters</a:t>
            </a:r>
          </a:p>
          <a:p>
            <a:r>
              <a:rPr lang="en-US" dirty="0"/>
              <a:t>The results button opens the file that contains all the paths of the files for which you want to modify</a:t>
            </a:r>
          </a:p>
        </p:txBody>
      </p:sp>
    </p:spTree>
    <p:extLst>
      <p:ext uri="{BB962C8B-B14F-4D97-AF65-F5344CB8AC3E}">
        <p14:creationId xmlns:p14="http://schemas.microsoft.com/office/powerpoint/2010/main" val="1664960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FB44-FDF9-AA4B-BCAA-108D1A1A9A63}"/>
              </a:ext>
            </a:extLst>
          </p:cNvPr>
          <p:cNvSpPr>
            <a:spLocks noGrp="1"/>
          </p:cNvSpPr>
          <p:nvPr>
            <p:ph type="ctrTitle"/>
          </p:nvPr>
        </p:nvSpPr>
        <p:spPr>
          <a:xfrm>
            <a:off x="313420" y="291108"/>
            <a:ext cx="4838700" cy="1671042"/>
          </a:xfrm>
        </p:spPr>
        <p:txBody>
          <a:bodyPr/>
          <a:lstStyle/>
          <a:p>
            <a:r>
              <a:rPr lang="en-US" sz="3000" dirty="0"/>
              <a:t>There are two templates for </a:t>
            </a:r>
            <a:r>
              <a:rPr lang="en-US" sz="3000" dirty="0" err="1"/>
              <a:t>wcu</a:t>
            </a:r>
            <a:r>
              <a:rPr lang="en-US" sz="3000" dirty="0"/>
              <a:t> and System with all possible parameters</a:t>
            </a:r>
          </a:p>
        </p:txBody>
      </p:sp>
      <p:sp>
        <p:nvSpPr>
          <p:cNvPr id="3" name="Footer Placeholder 2">
            <a:extLst>
              <a:ext uri="{FF2B5EF4-FFF2-40B4-BE49-F238E27FC236}">
                <a16:creationId xmlns:a16="http://schemas.microsoft.com/office/drawing/2014/main" id="{3D443B68-DF8B-1641-8E3B-81FB67028EDD}"/>
              </a:ext>
            </a:extLst>
          </p:cNvPr>
          <p:cNvSpPr>
            <a:spLocks noGrp="1"/>
          </p:cNvSpPr>
          <p:nvPr>
            <p:ph type="ftr" sz="quarter" idx="11"/>
          </p:nvPr>
        </p:nvSpPr>
        <p:spPr/>
        <p:txBody>
          <a:bodyPr/>
          <a:lstStyle/>
          <a:p>
            <a:pPr defTabSz="914217" fontAlgn="base">
              <a:spcBef>
                <a:spcPct val="0"/>
              </a:spcBef>
              <a:spcAft>
                <a:spcPct val="0"/>
              </a:spcAft>
            </a:pPr>
            <a:r>
              <a:rPr lang="en-US">
                <a:solidFill>
                  <a:srgbClr val="000000">
                    <a:alpha val="50000"/>
                  </a:srgbClr>
                </a:solidFill>
              </a:rPr>
              <a:t>Copyright © 2018 Accenture. All rights reserved.</a:t>
            </a:r>
            <a:endParaRPr lang="en-US" dirty="0">
              <a:solidFill>
                <a:srgbClr val="000000">
                  <a:alpha val="50000"/>
                </a:srgbClr>
              </a:solidFill>
            </a:endParaRPr>
          </a:p>
        </p:txBody>
      </p:sp>
      <p:sp>
        <p:nvSpPr>
          <p:cNvPr id="4" name="Slide Number Placeholder 3">
            <a:extLst>
              <a:ext uri="{FF2B5EF4-FFF2-40B4-BE49-F238E27FC236}">
                <a16:creationId xmlns:a16="http://schemas.microsoft.com/office/drawing/2014/main" id="{F57B0966-5A78-AA46-9E83-D7E824394885}"/>
              </a:ext>
            </a:extLst>
          </p:cNvPr>
          <p:cNvSpPr>
            <a:spLocks noGrp="1"/>
          </p:cNvSpPr>
          <p:nvPr>
            <p:ph type="sldNum" sz="quarter" idx="12"/>
          </p:nvPr>
        </p:nvSpPr>
        <p:spPr/>
        <p:txBody>
          <a:bodyPr/>
          <a:lstStyle/>
          <a:p>
            <a:pPr defTabSz="914217" fontAlgn="base">
              <a:spcBef>
                <a:spcPct val="0"/>
              </a:spcBef>
              <a:spcAft>
                <a:spcPct val="0"/>
              </a:spcAft>
            </a:pPr>
            <a:fld id="{4F9AC08D-23A9-440E-BCB9-AA1E9877CC38}" type="slidenum">
              <a:rPr lang="en-US">
                <a:solidFill>
                  <a:srgbClr val="000000">
                    <a:alpha val="50000"/>
                  </a:srgbClr>
                </a:solidFill>
              </a:rPr>
              <a:pPr defTabSz="914217" fontAlgn="base">
                <a:spcBef>
                  <a:spcPct val="0"/>
                </a:spcBef>
                <a:spcAft>
                  <a:spcPct val="0"/>
                </a:spcAft>
              </a:pPr>
              <a:t>6</a:t>
            </a:fld>
            <a:endParaRPr lang="en-US">
              <a:solidFill>
                <a:srgbClr val="000000">
                  <a:alpha val="50000"/>
                </a:srgbClr>
              </a:solidFill>
            </a:endParaRPr>
          </a:p>
        </p:txBody>
      </p:sp>
      <p:sp>
        <p:nvSpPr>
          <p:cNvPr id="7" name="Text Placeholder 5">
            <a:extLst>
              <a:ext uri="{FF2B5EF4-FFF2-40B4-BE49-F238E27FC236}">
                <a16:creationId xmlns:a16="http://schemas.microsoft.com/office/drawing/2014/main" id="{1DFDDB9F-9338-4B8F-929B-FF5B6C498A47}"/>
              </a:ext>
            </a:extLst>
          </p:cNvPr>
          <p:cNvSpPr txBox="1">
            <a:spLocks/>
          </p:cNvSpPr>
          <p:nvPr/>
        </p:nvSpPr>
        <p:spPr>
          <a:xfrm>
            <a:off x="200624" y="1856241"/>
            <a:ext cx="6000151" cy="9414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285750" indent="-285750">
              <a:buFont typeface="Arial" panose="020B0604020202020204" pitchFamily="34" charset="0"/>
              <a:buChar char="•"/>
            </a:pPr>
            <a:r>
              <a:rPr lang="en-US" dirty="0"/>
              <a:t>Each parameter in the template has a default value, a minimum value, a maximum value, and unit</a:t>
            </a:r>
          </a:p>
        </p:txBody>
      </p:sp>
      <p:sp>
        <p:nvSpPr>
          <p:cNvPr id="9" name="Text Placeholder 5">
            <a:extLst>
              <a:ext uri="{FF2B5EF4-FFF2-40B4-BE49-F238E27FC236}">
                <a16:creationId xmlns:a16="http://schemas.microsoft.com/office/drawing/2014/main" id="{15AE693F-ACB6-4719-86F9-EEE0D155C4AC}"/>
              </a:ext>
            </a:extLst>
          </p:cNvPr>
          <p:cNvSpPr txBox="1">
            <a:spLocks/>
          </p:cNvSpPr>
          <p:nvPr/>
        </p:nvSpPr>
        <p:spPr>
          <a:xfrm>
            <a:off x="200623" y="2797671"/>
            <a:ext cx="6000151" cy="83552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pPr marL="285750" indent="-285750">
              <a:buFont typeface="Arial" panose="020B0604020202020204" pitchFamily="34" charset="0"/>
              <a:buChar char="•"/>
            </a:pPr>
            <a:r>
              <a:rPr lang="en-US" dirty="0"/>
              <a:t>In templates you can reorder with drag and drop, add, insert, delete and edit parameters</a:t>
            </a:r>
          </a:p>
        </p:txBody>
      </p:sp>
      <p:pic>
        <p:nvPicPr>
          <p:cNvPr id="11" name="Picture 10">
            <a:extLst>
              <a:ext uri="{FF2B5EF4-FFF2-40B4-BE49-F238E27FC236}">
                <a16:creationId xmlns:a16="http://schemas.microsoft.com/office/drawing/2014/main" id="{0DA31330-A9C6-4318-805F-C7F7ADD50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21" y="3633192"/>
            <a:ext cx="7878080" cy="2933700"/>
          </a:xfrm>
          <a:prstGeom prst="rect">
            <a:avLst/>
          </a:prstGeom>
        </p:spPr>
      </p:pic>
    </p:spTree>
    <p:extLst>
      <p:ext uri="{BB962C8B-B14F-4D97-AF65-F5344CB8AC3E}">
        <p14:creationId xmlns:p14="http://schemas.microsoft.com/office/powerpoint/2010/main" val="371786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E78A60-234A-8245-BF70-AEDB8A7C3B37}"/>
              </a:ext>
            </a:extLst>
          </p:cNvPr>
          <p:cNvSpPr>
            <a:spLocks noGrp="1"/>
          </p:cNvSpPr>
          <p:nvPr>
            <p:ph type="ftr" sz="quarter" idx="34"/>
          </p:nvPr>
        </p:nvSpPr>
        <p:spPr/>
        <p:txBody>
          <a:bodyPr/>
          <a:lstStyle/>
          <a:p>
            <a:pPr defTabSz="914217" fontAlgn="base">
              <a:spcBef>
                <a:spcPct val="0"/>
              </a:spcBef>
              <a:spcAft>
                <a:spcPct val="0"/>
              </a:spcAft>
            </a:pPr>
            <a:r>
              <a:rPr lang="en-US">
                <a:solidFill>
                  <a:srgbClr val="000000">
                    <a:alpha val="50000"/>
                  </a:srgbClr>
                </a:solidFill>
                <a:latin typeface="+mn-lt"/>
              </a:rPr>
              <a:t>Copyright © 2018 Accenture. All rights reserved.</a:t>
            </a:r>
            <a:endParaRPr lang="en-AU" dirty="0">
              <a:solidFill>
                <a:srgbClr val="000000">
                  <a:alpha val="50000"/>
                </a:srgbClr>
              </a:solidFill>
              <a:latin typeface="+mn-lt"/>
            </a:endParaRPr>
          </a:p>
        </p:txBody>
      </p:sp>
      <p:sp>
        <p:nvSpPr>
          <p:cNvPr id="5" name="Slide Number Placeholder 4">
            <a:extLst>
              <a:ext uri="{FF2B5EF4-FFF2-40B4-BE49-F238E27FC236}">
                <a16:creationId xmlns:a16="http://schemas.microsoft.com/office/drawing/2014/main" id="{AE175224-D66D-2742-8032-73CEE07FC3E6}"/>
              </a:ext>
            </a:extLst>
          </p:cNvPr>
          <p:cNvSpPr>
            <a:spLocks noGrp="1"/>
          </p:cNvSpPr>
          <p:nvPr>
            <p:ph type="sldNum" sz="quarter" idx="35"/>
          </p:nvPr>
        </p:nvSpPr>
        <p:spPr/>
        <p:txBody>
          <a:bodyPr/>
          <a:lstStyle/>
          <a:p>
            <a:pPr defTabSz="914217" fontAlgn="base">
              <a:spcBef>
                <a:spcPct val="0"/>
              </a:spcBef>
              <a:spcAft>
                <a:spcPct val="0"/>
              </a:spcAft>
              <a:defRPr/>
            </a:pPr>
            <a:fld id="{90CBDC3A-D49F-4631-A8C7-55D59B33E5FA}" type="slidenum">
              <a:rPr lang="en-US">
                <a:solidFill>
                  <a:srgbClr val="000000">
                    <a:alpha val="50000"/>
                  </a:srgbClr>
                </a:solidFill>
                <a:latin typeface="+mn-lt"/>
              </a:rPr>
              <a:pPr defTabSz="914217" fontAlgn="base">
                <a:spcBef>
                  <a:spcPct val="0"/>
                </a:spcBef>
                <a:spcAft>
                  <a:spcPct val="0"/>
                </a:spcAft>
                <a:defRPr/>
              </a:pPr>
              <a:t>7</a:t>
            </a:fld>
            <a:endParaRPr lang="en-US" dirty="0">
              <a:solidFill>
                <a:srgbClr val="000000">
                  <a:alpha val="50000"/>
                </a:srgbClr>
              </a:solidFill>
              <a:latin typeface="+mn-lt"/>
            </a:endParaRPr>
          </a:p>
        </p:txBody>
      </p:sp>
      <p:sp>
        <p:nvSpPr>
          <p:cNvPr id="6" name="TextBox 5">
            <a:extLst>
              <a:ext uri="{FF2B5EF4-FFF2-40B4-BE49-F238E27FC236}">
                <a16:creationId xmlns:a16="http://schemas.microsoft.com/office/drawing/2014/main" id="{03BBECF9-F318-DA4D-8027-5D07071156D6}"/>
              </a:ext>
            </a:extLst>
          </p:cNvPr>
          <p:cNvSpPr txBox="1"/>
          <p:nvPr/>
        </p:nvSpPr>
        <p:spPr>
          <a:xfrm>
            <a:off x="7645295" y="1031437"/>
            <a:ext cx="3634533" cy="1694759"/>
          </a:xfrm>
          <a:prstGeom prst="rect">
            <a:avLst/>
          </a:prstGeom>
          <a:noFill/>
        </p:spPr>
        <p:txBody>
          <a:bodyPr wrap="square" lIns="0" tIns="0" rIns="0" bIns="0" rtlCol="0" anchor="b">
            <a:spAutoFit/>
          </a:bodyPr>
          <a:lstStyle/>
          <a:p>
            <a:pPr defTabSz="914217" fontAlgn="base">
              <a:lnSpc>
                <a:spcPct val="80000"/>
              </a:lnSpc>
              <a:spcBef>
                <a:spcPct val="0"/>
              </a:spcBef>
            </a:pPr>
            <a:r>
              <a:rPr lang="en-US" sz="2799" b="1" cap="all" dirty="0">
                <a:solidFill>
                  <a:srgbClr val="FFC100"/>
                </a:solidFill>
                <a:cs typeface="Gotham Bold"/>
              </a:rPr>
              <a:t>Insert parameters</a:t>
            </a:r>
          </a:p>
          <a:p>
            <a:pPr defTabSz="914217" fontAlgn="base">
              <a:lnSpc>
                <a:spcPct val="110000"/>
              </a:lnSpc>
              <a:spcBef>
                <a:spcPts val="600"/>
              </a:spcBef>
            </a:pPr>
            <a:r>
              <a:rPr lang="en-US" sz="1400" dirty="0">
                <a:solidFill>
                  <a:srgbClr val="000000"/>
                </a:solidFill>
                <a:ea typeface="Calibri" panose="020F0502020204030204" pitchFamily="34" charset="0"/>
                <a:cs typeface="Arial" charset="0"/>
              </a:rPr>
              <a:t>If parameters in the template do not exist in the file, the application inserts parameters from template with default value</a:t>
            </a:r>
          </a:p>
        </p:txBody>
      </p:sp>
      <p:cxnSp>
        <p:nvCxnSpPr>
          <p:cNvPr id="9" name="Straight Connector 8">
            <a:extLst>
              <a:ext uri="{FF2B5EF4-FFF2-40B4-BE49-F238E27FC236}">
                <a16:creationId xmlns:a16="http://schemas.microsoft.com/office/drawing/2014/main" id="{E8B2D787-0D84-0C4C-9091-114C1D96519E}"/>
              </a:ext>
            </a:extLst>
          </p:cNvPr>
          <p:cNvCxnSpPr>
            <a:cxnSpLocks/>
          </p:cNvCxnSpPr>
          <p:nvPr/>
        </p:nvCxnSpPr>
        <p:spPr>
          <a:xfrm>
            <a:off x="7562850" y="2772308"/>
            <a:ext cx="3758298" cy="0"/>
          </a:xfrm>
          <a:prstGeom prst="line">
            <a:avLst/>
          </a:prstGeom>
          <a:ln w="50800">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890B4FD-8F81-054D-AB09-AFA966525287}"/>
              </a:ext>
            </a:extLst>
          </p:cNvPr>
          <p:cNvSpPr txBox="1"/>
          <p:nvPr/>
        </p:nvSpPr>
        <p:spPr>
          <a:xfrm>
            <a:off x="828243" y="2438808"/>
            <a:ext cx="3650792" cy="1014893"/>
          </a:xfrm>
          <a:prstGeom prst="rect">
            <a:avLst/>
          </a:prstGeom>
          <a:noFill/>
        </p:spPr>
        <p:txBody>
          <a:bodyPr wrap="square" lIns="0" tIns="0" rIns="0" bIns="0" rtlCol="0" anchor="b">
            <a:spAutoFit/>
          </a:bodyPr>
          <a:lstStyle/>
          <a:p>
            <a:pPr defTabSz="914217" fontAlgn="base">
              <a:lnSpc>
                <a:spcPct val="80000"/>
              </a:lnSpc>
              <a:spcBef>
                <a:spcPct val="0"/>
              </a:spcBef>
            </a:pPr>
            <a:r>
              <a:rPr lang="en-US" sz="2799" b="1" cap="all" dirty="0">
                <a:solidFill>
                  <a:srgbClr val="FFC100"/>
                </a:solidFill>
                <a:cs typeface="Gotham Bold"/>
              </a:rPr>
              <a:t>reorder parameters</a:t>
            </a:r>
          </a:p>
          <a:p>
            <a:pPr defTabSz="914217" fontAlgn="base">
              <a:lnSpc>
                <a:spcPct val="110000"/>
              </a:lnSpc>
              <a:spcBef>
                <a:spcPts val="600"/>
              </a:spcBef>
            </a:pPr>
            <a:r>
              <a:rPr lang="en-US" sz="1400" dirty="0">
                <a:solidFill>
                  <a:srgbClr val="000000"/>
                </a:solidFill>
                <a:ea typeface="Calibri" panose="020F0502020204030204" pitchFamily="34" charset="0"/>
                <a:cs typeface="Arial" charset="0"/>
              </a:rPr>
              <a:t>reorders parameters by template</a:t>
            </a:r>
            <a:endParaRPr lang="en-US" sz="1600" dirty="0">
              <a:solidFill>
                <a:srgbClr val="000000"/>
              </a:solidFill>
              <a:cs typeface="Arial" charset="0"/>
            </a:endParaRPr>
          </a:p>
        </p:txBody>
      </p:sp>
      <p:cxnSp>
        <p:nvCxnSpPr>
          <p:cNvPr id="11" name="Straight Connector 10">
            <a:extLst>
              <a:ext uri="{FF2B5EF4-FFF2-40B4-BE49-F238E27FC236}">
                <a16:creationId xmlns:a16="http://schemas.microsoft.com/office/drawing/2014/main" id="{25F42DA8-9860-1944-A0EA-F753962F1866}"/>
              </a:ext>
            </a:extLst>
          </p:cNvPr>
          <p:cNvCxnSpPr>
            <a:cxnSpLocks/>
          </p:cNvCxnSpPr>
          <p:nvPr/>
        </p:nvCxnSpPr>
        <p:spPr>
          <a:xfrm>
            <a:off x="8314287" y="5381986"/>
            <a:ext cx="2801388" cy="51027"/>
          </a:xfrm>
          <a:prstGeom prst="line">
            <a:avLst/>
          </a:prstGeom>
          <a:ln w="50800">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0F3EB23-67F5-CD47-8B65-2CA2C71C96CE}"/>
              </a:ext>
            </a:extLst>
          </p:cNvPr>
          <p:cNvSpPr txBox="1"/>
          <p:nvPr/>
        </p:nvSpPr>
        <p:spPr>
          <a:xfrm>
            <a:off x="8314288" y="4007314"/>
            <a:ext cx="2801388" cy="1374672"/>
          </a:xfrm>
          <a:prstGeom prst="rect">
            <a:avLst/>
          </a:prstGeom>
          <a:noFill/>
        </p:spPr>
        <p:txBody>
          <a:bodyPr wrap="square" lIns="0" tIns="0" rIns="0" bIns="0" rtlCol="0" anchor="b">
            <a:spAutoFit/>
          </a:bodyPr>
          <a:lstStyle/>
          <a:p>
            <a:pPr defTabSz="914217" fontAlgn="base">
              <a:lnSpc>
                <a:spcPct val="80000"/>
              </a:lnSpc>
              <a:spcBef>
                <a:spcPct val="0"/>
              </a:spcBef>
            </a:pPr>
            <a:r>
              <a:rPr lang="en-US" sz="2799" b="1" cap="all" dirty="0">
                <a:solidFill>
                  <a:srgbClr val="FFC100"/>
                </a:solidFill>
                <a:cs typeface="Gotham Bold"/>
              </a:rPr>
              <a:t>Delete parameters</a:t>
            </a:r>
          </a:p>
          <a:p>
            <a:pPr defTabSz="914217" fontAlgn="base">
              <a:lnSpc>
                <a:spcPct val="110000"/>
              </a:lnSpc>
              <a:spcBef>
                <a:spcPts val="1800"/>
              </a:spcBef>
            </a:pPr>
            <a:r>
              <a:rPr lang="en-US" sz="1400" dirty="0">
                <a:solidFill>
                  <a:srgbClr val="000000"/>
                </a:solidFill>
                <a:cs typeface="Arial" charset="0"/>
              </a:rPr>
              <a:t>Delete duplicate parameters from the file</a:t>
            </a:r>
          </a:p>
        </p:txBody>
      </p:sp>
      <p:cxnSp>
        <p:nvCxnSpPr>
          <p:cNvPr id="13" name="Straight Connector 12">
            <a:extLst>
              <a:ext uri="{FF2B5EF4-FFF2-40B4-BE49-F238E27FC236}">
                <a16:creationId xmlns:a16="http://schemas.microsoft.com/office/drawing/2014/main" id="{96895BBD-538A-D34C-B7F5-5FCAFC2D6FDF}"/>
              </a:ext>
            </a:extLst>
          </p:cNvPr>
          <p:cNvCxnSpPr>
            <a:cxnSpLocks/>
          </p:cNvCxnSpPr>
          <p:nvPr/>
        </p:nvCxnSpPr>
        <p:spPr>
          <a:xfrm>
            <a:off x="828243" y="3562350"/>
            <a:ext cx="2819832" cy="0"/>
          </a:xfrm>
          <a:prstGeom prst="line">
            <a:avLst/>
          </a:prstGeom>
          <a:ln w="50800">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Text Placeholder 5">
            <a:extLst>
              <a:ext uri="{FF2B5EF4-FFF2-40B4-BE49-F238E27FC236}">
                <a16:creationId xmlns:a16="http://schemas.microsoft.com/office/drawing/2014/main" id="{C8EEF2A3-F933-4F41-BB89-FBF0C81F208D}"/>
              </a:ext>
            </a:extLst>
          </p:cNvPr>
          <p:cNvSpPr txBox="1">
            <a:spLocks/>
          </p:cNvSpPr>
          <p:nvPr/>
        </p:nvSpPr>
        <p:spPr>
          <a:xfrm>
            <a:off x="184042" y="285063"/>
            <a:ext cx="5282038" cy="9414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b="1" dirty="0">
                <a:latin typeface="+mn-lt"/>
              </a:rPr>
              <a:t>	When the submit button is pressed the application does the following for all the selected files</a:t>
            </a:r>
          </a:p>
        </p:txBody>
      </p:sp>
      <p:cxnSp>
        <p:nvCxnSpPr>
          <p:cNvPr id="22" name="Straight Connector 21">
            <a:extLst>
              <a:ext uri="{FF2B5EF4-FFF2-40B4-BE49-F238E27FC236}">
                <a16:creationId xmlns:a16="http://schemas.microsoft.com/office/drawing/2014/main" id="{EA7D1A7B-AAEF-4ECF-AD90-4A2EA679D59A}"/>
              </a:ext>
            </a:extLst>
          </p:cNvPr>
          <p:cNvCxnSpPr>
            <a:cxnSpLocks/>
          </p:cNvCxnSpPr>
          <p:nvPr/>
        </p:nvCxnSpPr>
        <p:spPr>
          <a:xfrm>
            <a:off x="326917" y="6214063"/>
            <a:ext cx="3178283" cy="0"/>
          </a:xfrm>
          <a:prstGeom prst="line">
            <a:avLst/>
          </a:prstGeom>
          <a:ln w="50800">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2BE93C59-7A1A-48F2-AAFC-6A5322B132CB}"/>
              </a:ext>
            </a:extLst>
          </p:cNvPr>
          <p:cNvSpPr txBox="1"/>
          <p:nvPr/>
        </p:nvSpPr>
        <p:spPr>
          <a:xfrm>
            <a:off x="326917" y="4529989"/>
            <a:ext cx="3650792" cy="1587166"/>
          </a:xfrm>
          <a:prstGeom prst="rect">
            <a:avLst/>
          </a:prstGeom>
          <a:noFill/>
        </p:spPr>
        <p:txBody>
          <a:bodyPr wrap="square" lIns="0" tIns="0" rIns="0" bIns="0" rtlCol="0" anchor="b">
            <a:spAutoFit/>
          </a:bodyPr>
          <a:lstStyle/>
          <a:p>
            <a:pPr defTabSz="914217" fontAlgn="base">
              <a:lnSpc>
                <a:spcPct val="80000"/>
              </a:lnSpc>
              <a:spcBef>
                <a:spcPct val="0"/>
              </a:spcBef>
            </a:pPr>
            <a:r>
              <a:rPr lang="en-US" sz="2799" b="1" cap="all" dirty="0">
                <a:solidFill>
                  <a:srgbClr val="FFC100"/>
                </a:solidFill>
                <a:cs typeface="Gotham Bold"/>
              </a:rPr>
              <a:t>Warn the user</a:t>
            </a:r>
          </a:p>
          <a:p>
            <a:pPr defTabSz="914217" fontAlgn="base">
              <a:lnSpc>
                <a:spcPct val="110000"/>
              </a:lnSpc>
              <a:spcBef>
                <a:spcPts val="600"/>
              </a:spcBef>
            </a:pPr>
            <a:r>
              <a:rPr lang="en-US" sz="1400" dirty="0">
                <a:solidFill>
                  <a:srgbClr val="000000"/>
                </a:solidFill>
                <a:ea typeface="Calibri" panose="020F0502020204030204" pitchFamily="34" charset="0"/>
                <a:cs typeface="Arial" charset="0"/>
              </a:rPr>
              <a:t>Alerts the user in the Log if there are parameters in files outside the range between the minimum value and the maximum value and if there were duplicates that he deleted</a:t>
            </a:r>
            <a:endParaRPr lang="en-US" sz="1600" dirty="0">
              <a:solidFill>
                <a:srgbClr val="000000"/>
              </a:solidFill>
              <a:cs typeface="Arial" charset="0"/>
            </a:endParaRPr>
          </a:p>
        </p:txBody>
      </p:sp>
    </p:spTree>
    <p:extLst>
      <p:ext uri="{BB962C8B-B14F-4D97-AF65-F5344CB8AC3E}">
        <p14:creationId xmlns:p14="http://schemas.microsoft.com/office/powerpoint/2010/main" val="357925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443B68-DF8B-1641-8E3B-81FB67028EDD}"/>
              </a:ext>
            </a:extLst>
          </p:cNvPr>
          <p:cNvSpPr>
            <a:spLocks noGrp="1"/>
          </p:cNvSpPr>
          <p:nvPr>
            <p:ph type="ftr" sz="quarter" idx="11"/>
          </p:nvPr>
        </p:nvSpPr>
        <p:spPr/>
        <p:txBody>
          <a:bodyPr/>
          <a:lstStyle/>
          <a:p>
            <a:pPr defTabSz="914217" fontAlgn="base">
              <a:spcBef>
                <a:spcPct val="0"/>
              </a:spcBef>
              <a:spcAft>
                <a:spcPct val="0"/>
              </a:spcAft>
            </a:pPr>
            <a:r>
              <a:rPr lang="en-US" dirty="0">
                <a:solidFill>
                  <a:srgbClr val="000000">
                    <a:alpha val="50000"/>
                  </a:srgbClr>
                </a:solidFill>
              </a:rPr>
              <a:t>Copyright © 2019 Accenture. All rights reserved.</a:t>
            </a:r>
          </a:p>
        </p:txBody>
      </p:sp>
      <p:sp>
        <p:nvSpPr>
          <p:cNvPr id="4" name="Slide Number Placeholder 3">
            <a:extLst>
              <a:ext uri="{FF2B5EF4-FFF2-40B4-BE49-F238E27FC236}">
                <a16:creationId xmlns:a16="http://schemas.microsoft.com/office/drawing/2014/main" id="{F57B0966-5A78-AA46-9E83-D7E824394885}"/>
              </a:ext>
            </a:extLst>
          </p:cNvPr>
          <p:cNvSpPr>
            <a:spLocks noGrp="1"/>
          </p:cNvSpPr>
          <p:nvPr>
            <p:ph type="sldNum" sz="quarter" idx="12"/>
          </p:nvPr>
        </p:nvSpPr>
        <p:spPr/>
        <p:txBody>
          <a:bodyPr/>
          <a:lstStyle/>
          <a:p>
            <a:pPr defTabSz="914217" fontAlgn="base">
              <a:spcBef>
                <a:spcPct val="0"/>
              </a:spcBef>
              <a:spcAft>
                <a:spcPct val="0"/>
              </a:spcAft>
            </a:pPr>
            <a:fld id="{4F9AC08D-23A9-440E-BCB9-AA1E9877CC38}" type="slidenum">
              <a:rPr lang="en-US">
                <a:solidFill>
                  <a:srgbClr val="000000">
                    <a:alpha val="50000"/>
                  </a:srgbClr>
                </a:solidFill>
              </a:rPr>
              <a:pPr defTabSz="914217" fontAlgn="base">
                <a:spcBef>
                  <a:spcPct val="0"/>
                </a:spcBef>
                <a:spcAft>
                  <a:spcPct val="0"/>
                </a:spcAft>
              </a:pPr>
              <a:t>8</a:t>
            </a:fld>
            <a:endParaRPr lang="en-US">
              <a:solidFill>
                <a:srgbClr val="000000">
                  <a:alpha val="50000"/>
                </a:srgbClr>
              </a:solidFill>
            </a:endParaRPr>
          </a:p>
        </p:txBody>
      </p:sp>
      <p:sp>
        <p:nvSpPr>
          <p:cNvPr id="7" name="Text Placeholder 5">
            <a:extLst>
              <a:ext uri="{FF2B5EF4-FFF2-40B4-BE49-F238E27FC236}">
                <a16:creationId xmlns:a16="http://schemas.microsoft.com/office/drawing/2014/main" id="{075D4D52-F9D0-43DB-A433-F2283B7777A5}"/>
              </a:ext>
            </a:extLst>
          </p:cNvPr>
          <p:cNvSpPr txBox="1">
            <a:spLocks/>
          </p:cNvSpPr>
          <p:nvPr/>
        </p:nvSpPr>
        <p:spPr>
          <a:xfrm>
            <a:off x="184042" y="513371"/>
            <a:ext cx="4672438" cy="1417029"/>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b="1" dirty="0"/>
              <a:t>	The end parameters of the </a:t>
            </a:r>
            <a:r>
              <a:rPr lang="en-US" b="1" dirty="0" err="1"/>
              <a:t>wcu</a:t>
            </a:r>
            <a:r>
              <a:rPr lang="en-US" b="1" dirty="0"/>
              <a:t> file need to be changed more often. For each selected </a:t>
            </a:r>
            <a:r>
              <a:rPr lang="en-US" b="1" dirty="0" err="1"/>
              <a:t>wcu</a:t>
            </a:r>
            <a:r>
              <a:rPr lang="en-US" b="1" dirty="0"/>
              <a:t> file, a new window with parameters of this type opens.</a:t>
            </a:r>
          </a:p>
        </p:txBody>
      </p:sp>
      <p:pic>
        <p:nvPicPr>
          <p:cNvPr id="11" name="Picture 10">
            <a:extLst>
              <a:ext uri="{FF2B5EF4-FFF2-40B4-BE49-F238E27FC236}">
                <a16:creationId xmlns:a16="http://schemas.microsoft.com/office/drawing/2014/main" id="{272D9B7F-1299-4719-ACFC-32F6B9111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42" y="2072639"/>
            <a:ext cx="5467913" cy="4464759"/>
          </a:xfrm>
          <a:prstGeom prst="rect">
            <a:avLst/>
          </a:prstGeom>
        </p:spPr>
      </p:pic>
      <p:sp>
        <p:nvSpPr>
          <p:cNvPr id="12" name="Text Placeholder 5">
            <a:extLst>
              <a:ext uri="{FF2B5EF4-FFF2-40B4-BE49-F238E27FC236}">
                <a16:creationId xmlns:a16="http://schemas.microsoft.com/office/drawing/2014/main" id="{DC3E6FE7-E431-4A9A-AE5A-B10E7A5A5902}"/>
              </a:ext>
            </a:extLst>
          </p:cNvPr>
          <p:cNvSpPr txBox="1">
            <a:spLocks/>
          </p:cNvSpPr>
          <p:nvPr/>
        </p:nvSpPr>
        <p:spPr>
          <a:xfrm>
            <a:off x="5904122" y="3982449"/>
            <a:ext cx="4672438" cy="2453349"/>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a:lstStyle>
          <a:p>
            <a:r>
              <a:rPr lang="en-US" b="1" dirty="0"/>
              <a:t>In this window the user can:</a:t>
            </a:r>
          </a:p>
          <a:p>
            <a:pPr marL="285750" indent="-285750">
              <a:buFont typeface="Arial" panose="020B0604020202020204" pitchFamily="34" charset="0"/>
              <a:buChar char="•"/>
            </a:pPr>
            <a:r>
              <a:rPr lang="en-US" b="1" dirty="0"/>
              <a:t>Add new parameter structures</a:t>
            </a:r>
          </a:p>
          <a:p>
            <a:pPr marL="285750" indent="-285750">
              <a:buFont typeface="Arial" panose="020B0604020202020204" pitchFamily="34" charset="0"/>
              <a:buChar char="•"/>
            </a:pPr>
            <a:r>
              <a:rPr lang="en-US" b="1" dirty="0"/>
              <a:t>Remove parameter structures</a:t>
            </a:r>
          </a:p>
          <a:p>
            <a:pPr marL="285750" indent="-285750">
              <a:buFont typeface="Arial" panose="020B0604020202020204" pitchFamily="34" charset="0"/>
              <a:buChar char="•"/>
            </a:pPr>
            <a:r>
              <a:rPr lang="en-US" b="1" dirty="0"/>
              <a:t>Reorder parameter structures</a:t>
            </a:r>
          </a:p>
          <a:p>
            <a:pPr marL="285750" indent="-285750">
              <a:buFont typeface="Arial" panose="020B0604020202020204" pitchFamily="34" charset="0"/>
              <a:buChar char="•"/>
            </a:pPr>
            <a:r>
              <a:rPr lang="en-US" b="1" dirty="0"/>
              <a:t>Edit parameter structures</a:t>
            </a:r>
          </a:p>
          <a:p>
            <a:pPr marL="285750" indent="-285750">
              <a:buFont typeface="Arial" panose="020B0604020202020204" pitchFamily="34" charset="0"/>
              <a:buChar char="•"/>
            </a:pPr>
            <a:endParaRPr lang="en-US" b="1" dirty="0"/>
          </a:p>
          <a:p>
            <a:endParaRPr lang="en-US" b="1" dirty="0"/>
          </a:p>
        </p:txBody>
      </p:sp>
    </p:spTree>
    <p:extLst>
      <p:ext uri="{BB962C8B-B14F-4D97-AF65-F5344CB8AC3E}">
        <p14:creationId xmlns:p14="http://schemas.microsoft.com/office/powerpoint/2010/main" val="137709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E61003-000A-854E-B8C6-81C3735B5419}"/>
              </a:ext>
            </a:extLst>
          </p:cNvPr>
          <p:cNvSpPr>
            <a:spLocks noGrp="1"/>
          </p:cNvSpPr>
          <p:nvPr>
            <p:ph type="ftr" sz="quarter" idx="31"/>
          </p:nvPr>
        </p:nvSpPr>
        <p:spPr/>
        <p:txBody>
          <a:bodyPr/>
          <a:lstStyle/>
          <a:p>
            <a:pPr defTabSz="914217" fontAlgn="base">
              <a:spcBef>
                <a:spcPct val="0"/>
              </a:spcBef>
              <a:spcAft>
                <a:spcPct val="0"/>
              </a:spcAft>
            </a:pPr>
            <a:r>
              <a:rPr lang="en-US">
                <a:solidFill>
                  <a:srgbClr val="FFFFFF">
                    <a:alpha val="50000"/>
                  </a:srgbClr>
                </a:solidFill>
              </a:rPr>
              <a:t>Copyright © 2018 Accenture. All rights reserved.</a:t>
            </a:r>
            <a:endParaRPr lang="en-US" dirty="0">
              <a:solidFill>
                <a:srgbClr val="FFFFFF">
                  <a:alpha val="50000"/>
                </a:srgbClr>
              </a:solidFill>
            </a:endParaRPr>
          </a:p>
        </p:txBody>
      </p:sp>
      <p:sp>
        <p:nvSpPr>
          <p:cNvPr id="3" name="Slide Number Placeholder 2">
            <a:extLst>
              <a:ext uri="{FF2B5EF4-FFF2-40B4-BE49-F238E27FC236}">
                <a16:creationId xmlns:a16="http://schemas.microsoft.com/office/drawing/2014/main" id="{C737ED4E-9F8B-0541-B3BF-D8AAB665521F}"/>
              </a:ext>
            </a:extLst>
          </p:cNvPr>
          <p:cNvSpPr>
            <a:spLocks noGrp="1"/>
          </p:cNvSpPr>
          <p:nvPr>
            <p:ph type="sldNum" sz="quarter" idx="32"/>
          </p:nvPr>
        </p:nvSpPr>
        <p:spPr/>
        <p:txBody>
          <a:bodyPr/>
          <a:lstStyle/>
          <a:p>
            <a:pPr defTabSz="914217" fontAlgn="base">
              <a:spcBef>
                <a:spcPct val="0"/>
              </a:spcBef>
              <a:spcAft>
                <a:spcPct val="0"/>
              </a:spcAft>
              <a:defRPr/>
            </a:pPr>
            <a:fld id="{90CBDC3A-D49F-4631-A8C7-55D59B33E5FA}" type="slidenum">
              <a:rPr lang="en-US">
                <a:solidFill>
                  <a:srgbClr val="FFFFFF">
                    <a:alpha val="50000"/>
                  </a:srgbClr>
                </a:solidFill>
              </a:rPr>
              <a:pPr defTabSz="914217" fontAlgn="base">
                <a:spcBef>
                  <a:spcPct val="0"/>
                </a:spcBef>
                <a:spcAft>
                  <a:spcPct val="0"/>
                </a:spcAft>
                <a:defRPr/>
              </a:pPr>
              <a:t>9</a:t>
            </a:fld>
            <a:endParaRPr lang="en-US" dirty="0">
              <a:solidFill>
                <a:srgbClr val="FFFFFF">
                  <a:alpha val="50000"/>
                </a:srgbClr>
              </a:solidFill>
            </a:endParaRPr>
          </a:p>
        </p:txBody>
      </p:sp>
      <p:sp>
        <p:nvSpPr>
          <p:cNvPr id="4" name="Title 3">
            <a:extLst>
              <a:ext uri="{FF2B5EF4-FFF2-40B4-BE49-F238E27FC236}">
                <a16:creationId xmlns:a16="http://schemas.microsoft.com/office/drawing/2014/main" id="{D81DFFE9-DB81-1243-B94B-61D478AE5D41}"/>
              </a:ext>
            </a:extLst>
          </p:cNvPr>
          <p:cNvSpPr>
            <a:spLocks noGrp="1"/>
          </p:cNvSpPr>
          <p:nvPr>
            <p:ph type="title"/>
          </p:nvPr>
        </p:nvSpPr>
        <p:spPr>
          <a:xfrm>
            <a:off x="477708" y="1287578"/>
            <a:ext cx="8351332" cy="1731199"/>
          </a:xfrm>
        </p:spPr>
        <p:txBody>
          <a:bodyPr>
            <a:normAutofit/>
          </a:bodyPr>
          <a:lstStyle/>
          <a:p>
            <a:br>
              <a:rPr lang="en-US" dirty="0"/>
            </a:br>
            <a:r>
              <a:rPr lang="en-US" dirty="0"/>
              <a:t>Next I will present you a small test</a:t>
            </a:r>
          </a:p>
        </p:txBody>
      </p:sp>
    </p:spTree>
    <p:extLst>
      <p:ext uri="{BB962C8B-B14F-4D97-AF65-F5344CB8AC3E}">
        <p14:creationId xmlns:p14="http://schemas.microsoft.com/office/powerpoint/2010/main" val="2197967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 Master">
  <a:themeElements>
    <a:clrScheme name="Accenture Digital - July 2018">
      <a:dk1>
        <a:srgbClr val="000000"/>
      </a:dk1>
      <a:lt1>
        <a:srgbClr val="FFFFFF"/>
      </a:lt1>
      <a:dk2>
        <a:srgbClr val="FF9500"/>
      </a:dk2>
      <a:lt2>
        <a:srgbClr val="A6A6A6"/>
      </a:lt2>
      <a:accent1>
        <a:srgbClr val="FFC100"/>
      </a:accent1>
      <a:accent2>
        <a:srgbClr val="FFD93A"/>
      </a:accent2>
      <a:accent3>
        <a:srgbClr val="FEFB00"/>
      </a:accent3>
      <a:accent4>
        <a:srgbClr val="6D6D6D"/>
      </a:accent4>
      <a:accent5>
        <a:srgbClr val="A6A6A6"/>
      </a:accent5>
      <a:accent6>
        <a:srgbClr val="C9C9C9"/>
      </a:accent6>
      <a:hlink>
        <a:srgbClr val="FFC100"/>
      </a:hlink>
      <a:folHlink>
        <a:srgbClr val="FFC100"/>
      </a:folHlink>
    </a:clrScheme>
    <a:fontScheme name="Graphik">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902</TotalTime>
  <Words>383</Words>
  <Application>Microsoft Office PowerPoint</Application>
  <PresentationFormat>Widescreen</PresentationFormat>
  <Paragraphs>53</Paragraphs>
  <Slides>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Arial Black</vt:lpstr>
      <vt:lpstr>Calibri</vt:lpstr>
      <vt:lpstr>Calibri Light</vt:lpstr>
      <vt:lpstr>Graphik</vt:lpstr>
      <vt:lpstr>Graphik Black</vt:lpstr>
      <vt:lpstr>Graphik Regular</vt:lpstr>
      <vt:lpstr>Graphik Semibold</vt:lpstr>
      <vt:lpstr>Office Theme</vt:lpstr>
      <vt:lpstr>AD Master</vt:lpstr>
      <vt:lpstr>Configuration file handler</vt:lpstr>
      <vt:lpstr>This application was created from the need to manipulate the contents of several files </vt:lpstr>
      <vt:lpstr>Confdata_system  and Confdata_wcu </vt:lpstr>
      <vt:lpstr>the application</vt:lpstr>
      <vt:lpstr>PowerPoint Presentation</vt:lpstr>
      <vt:lpstr>There are two templates for wcu and System with all possible parameters</vt:lpstr>
      <vt:lpstr>PowerPoint Presentation</vt:lpstr>
      <vt:lpstr>PowerPoint Presentation</vt:lpstr>
      <vt:lpstr> Next I will present you a small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Handler WCU and System Files</dc:title>
  <dc:creator>Bodea, Paul-Nicolae</dc:creator>
  <cp:lastModifiedBy>Bodea, Paul-Nicolae</cp:lastModifiedBy>
  <cp:revision>47</cp:revision>
  <dcterms:created xsi:type="dcterms:W3CDTF">2019-09-09T07:02:38Z</dcterms:created>
  <dcterms:modified xsi:type="dcterms:W3CDTF">2019-09-10T14:15:33Z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c0f418-96a4-4caf-9d7c-ccc5ec7f9d91_Enabled">
    <vt:lpwstr>True</vt:lpwstr>
  </property>
  <property fmtid="{D5CDD505-2E9C-101B-9397-08002B2CF9AE}" pid="3" name="MSIP_Label_1bc0f418-96a4-4caf-9d7c-ccc5ec7f9d91_SiteId">
    <vt:lpwstr>e0793d39-0939-496d-b129-198edd916feb</vt:lpwstr>
  </property>
  <property fmtid="{D5CDD505-2E9C-101B-9397-08002B2CF9AE}" pid="4" name="MSIP_Label_1bc0f418-96a4-4caf-9d7c-ccc5ec7f9d91_Owner">
    <vt:lpwstr>paul-nicolae.bodea@accenture.com</vt:lpwstr>
  </property>
  <property fmtid="{D5CDD505-2E9C-101B-9397-08002B2CF9AE}" pid="5" name="MSIP_Label_1bc0f418-96a4-4caf-9d7c-ccc5ec7f9d91_SetDate">
    <vt:lpwstr>2019-09-09T08:26:20.4400316Z</vt:lpwstr>
  </property>
  <property fmtid="{D5CDD505-2E9C-101B-9397-08002B2CF9AE}" pid="6" name="MSIP_Label_1bc0f418-96a4-4caf-9d7c-ccc5ec7f9d91_Name">
    <vt:lpwstr>Unrestricted</vt:lpwstr>
  </property>
  <property fmtid="{D5CDD505-2E9C-101B-9397-08002B2CF9AE}" pid="7" name="MSIP_Label_1bc0f418-96a4-4caf-9d7c-ccc5ec7f9d91_Application">
    <vt:lpwstr>Microsoft Azure Information Protection</vt:lpwstr>
  </property>
  <property fmtid="{D5CDD505-2E9C-101B-9397-08002B2CF9AE}" pid="8" name="MSIP_Label_1bc0f418-96a4-4caf-9d7c-ccc5ec7f9d91_ActionId">
    <vt:lpwstr>6f8c641a-ce14-4ac3-b501-463819773f50</vt:lpwstr>
  </property>
  <property fmtid="{D5CDD505-2E9C-101B-9397-08002B2CF9AE}" pid="9" name="MSIP_Label_1bc0f418-96a4-4caf-9d7c-ccc5ec7f9d91_Extended_MSFT_Method">
    <vt:lpwstr>Manual</vt:lpwstr>
  </property>
  <property fmtid="{D5CDD505-2E9C-101B-9397-08002B2CF9AE}" pid="10" name="Sensitivity">
    <vt:lpwstr>Unrestricted</vt:lpwstr>
  </property>
</Properties>
</file>